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3" r:id="rId3"/>
    <p:sldId id="324" r:id="rId4"/>
    <p:sldId id="349" r:id="rId5"/>
    <p:sldId id="350" r:id="rId6"/>
    <p:sldId id="288" r:id="rId7"/>
    <p:sldId id="325" r:id="rId8"/>
    <p:sldId id="326" r:id="rId9"/>
    <p:sldId id="292" r:id="rId10"/>
    <p:sldId id="341" r:id="rId11"/>
    <p:sldId id="343" r:id="rId12"/>
    <p:sldId id="344" r:id="rId13"/>
    <p:sldId id="342" r:id="rId14"/>
    <p:sldId id="294" r:id="rId15"/>
    <p:sldId id="327" r:id="rId16"/>
    <p:sldId id="295" r:id="rId17"/>
    <p:sldId id="287" r:id="rId18"/>
    <p:sldId id="309" r:id="rId19"/>
    <p:sldId id="328" r:id="rId20"/>
    <p:sldId id="330" r:id="rId21"/>
    <p:sldId id="331" r:id="rId22"/>
    <p:sldId id="333" r:id="rId23"/>
    <p:sldId id="334" r:id="rId24"/>
    <p:sldId id="335" r:id="rId25"/>
    <p:sldId id="336" r:id="rId26"/>
    <p:sldId id="337" r:id="rId27"/>
    <p:sldId id="338" r:id="rId28"/>
    <p:sldId id="345" r:id="rId29"/>
    <p:sldId id="346" r:id="rId30"/>
    <p:sldId id="351" r:id="rId31"/>
    <p:sldId id="352" r:id="rId32"/>
    <p:sldId id="33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407B"/>
    <a:srgbClr val="1F4789"/>
    <a:srgbClr val="D53942"/>
    <a:srgbClr val="DBE0E3"/>
    <a:srgbClr val="FD16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89C5E-7295-474C-BC44-B4FBF58E1240}" v="2" dt="2020-10-23T07:17:09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6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836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zzzzaki6" userId="373eOGVm11x/oMjoxOrf51Q80FhLgxS0gwOc8i9Wpgg=" providerId="None" clId="Web-{56689C5E-7295-474C-BC44-B4FBF58E1240}"/>
    <pc:docChg chg="addSld">
      <pc:chgData name="chezzzzaki6" userId="373eOGVm11x/oMjoxOrf51Q80FhLgxS0gwOc8i9Wpgg=" providerId="None" clId="Web-{56689C5E-7295-474C-BC44-B4FBF58E1240}" dt="2020-10-23T07:17:09.555" v="1"/>
      <pc:docMkLst>
        <pc:docMk/>
      </pc:docMkLst>
      <pc:sldChg chg="new">
        <pc:chgData name="chezzzzaki6" userId="373eOGVm11x/oMjoxOrf51Q80FhLgxS0gwOc8i9Wpgg=" providerId="None" clId="Web-{56689C5E-7295-474C-BC44-B4FBF58E1240}" dt="2020-10-23T07:16:52.133" v="0"/>
        <pc:sldMkLst>
          <pc:docMk/>
          <pc:sldMk cId="1271572559" sldId="256"/>
        </pc:sldMkLst>
      </pc:sldChg>
      <pc:sldChg chg="new">
        <pc:chgData name="chezzzzaki6" userId="373eOGVm11x/oMjoxOrf51Q80FhLgxS0gwOc8i9Wpgg=" providerId="None" clId="Web-{56689C5E-7295-474C-BC44-B4FBF58E1240}" dt="2020-10-23T07:17:09.555" v="1"/>
        <pc:sldMkLst>
          <pc:docMk/>
          <pc:sldMk cId="4038723343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E73FF-A42E-40D8-8753-CCD7120CE23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8FAC4-D310-4213-829F-730F2C9BD026}">
      <dgm:prSet phldrT="[Текст]" custT="1"/>
      <dgm:spPr/>
      <dgm:t>
        <a:bodyPr/>
        <a:lstStyle/>
        <a:p>
          <a:r>
            <a:rPr lang="ru-RU" sz="2000" b="1" dirty="0" smtClean="0"/>
            <a:t>1. Подготовка условий для запуска программы наставничества</a:t>
          </a:r>
          <a:endParaRPr lang="ru-RU" sz="2000" b="1" dirty="0"/>
        </a:p>
      </dgm:t>
    </dgm:pt>
    <dgm:pt modelId="{708E2296-FF58-4DEF-8674-81C4AEF996D6}" type="parTrans" cxnId="{BD3F995C-E155-403D-B1E8-90D9169197FD}">
      <dgm:prSet/>
      <dgm:spPr/>
      <dgm:t>
        <a:bodyPr/>
        <a:lstStyle/>
        <a:p>
          <a:endParaRPr lang="ru-RU" sz="1600" b="1"/>
        </a:p>
      </dgm:t>
    </dgm:pt>
    <dgm:pt modelId="{5877C5F7-DB15-41BD-8EE9-80366EEBF386}" type="sibTrans" cxnId="{BD3F995C-E155-403D-B1E8-90D9169197FD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90802431-8BFE-4E48-A1C3-95F04C8D6DE2}">
      <dgm:prSet phldrT="[Текст]" custT="1"/>
      <dgm:spPr/>
      <dgm:t>
        <a:bodyPr/>
        <a:lstStyle/>
        <a:p>
          <a:r>
            <a:rPr lang="ru-RU" sz="2000" b="1" dirty="0" smtClean="0"/>
            <a:t>2. Формирование базы наставляемых </a:t>
          </a:r>
          <a:endParaRPr lang="ru-RU" sz="2000" b="1" dirty="0"/>
        </a:p>
      </dgm:t>
    </dgm:pt>
    <dgm:pt modelId="{8BC4A190-CC00-43F8-B1F4-60D09D1E8D36}" type="parTrans" cxnId="{C4BCB576-4666-474A-8E5E-C14F57581CE1}">
      <dgm:prSet/>
      <dgm:spPr/>
      <dgm:t>
        <a:bodyPr/>
        <a:lstStyle/>
        <a:p>
          <a:endParaRPr lang="ru-RU" sz="1600" b="1"/>
        </a:p>
      </dgm:t>
    </dgm:pt>
    <dgm:pt modelId="{CBC31724-B0E1-4046-B088-AFD17FAFB4DF}" type="sibTrans" cxnId="{C4BCB576-4666-474A-8E5E-C14F57581CE1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701502ED-2BCB-42E9-9D5D-D4ABC6187EE0}">
      <dgm:prSet phldrT="[Текст]" custT="1"/>
      <dgm:spPr/>
      <dgm:t>
        <a:bodyPr/>
        <a:lstStyle/>
        <a:p>
          <a:r>
            <a:rPr lang="ru-RU" sz="2000" b="1" smtClean="0"/>
            <a:t>3. Формирование </a:t>
          </a:r>
          <a:r>
            <a:rPr lang="ru-RU" sz="2000" b="1" dirty="0" smtClean="0"/>
            <a:t>базы наставников</a:t>
          </a:r>
          <a:endParaRPr lang="ru-RU" sz="2000" b="1" dirty="0"/>
        </a:p>
      </dgm:t>
    </dgm:pt>
    <dgm:pt modelId="{0A80B259-3D79-413F-8D87-D460A5D9BF64}" type="parTrans" cxnId="{5D370D24-C447-4381-846C-7AA5AFE3EE55}">
      <dgm:prSet/>
      <dgm:spPr/>
      <dgm:t>
        <a:bodyPr/>
        <a:lstStyle/>
        <a:p>
          <a:endParaRPr lang="ru-RU" sz="1600" b="1"/>
        </a:p>
      </dgm:t>
    </dgm:pt>
    <dgm:pt modelId="{EE881A90-7539-4235-9908-09B17D1D3D8A}" type="sibTrans" cxnId="{5D370D24-C447-4381-846C-7AA5AFE3EE55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60664DC1-9524-4C3F-8ACF-F2CE26E10696}">
      <dgm:prSet phldrT="[Текст]" custT="1"/>
      <dgm:spPr/>
      <dgm:t>
        <a:bodyPr/>
        <a:lstStyle/>
        <a:p>
          <a:r>
            <a:rPr lang="ru-RU" sz="2000" b="1" smtClean="0"/>
            <a:t>5. Формирование </a:t>
          </a:r>
          <a:r>
            <a:rPr lang="ru-RU" sz="2000" b="1" dirty="0" smtClean="0"/>
            <a:t>наставнических пар или групп</a:t>
          </a:r>
          <a:endParaRPr lang="ru-RU" sz="2000" b="1" dirty="0"/>
        </a:p>
      </dgm:t>
    </dgm:pt>
    <dgm:pt modelId="{F3C4DED0-0D20-44BF-9EEB-EBA23D857A5B}" type="parTrans" cxnId="{FA652DE5-D124-47EF-A8ED-0566B5C0F1DE}">
      <dgm:prSet/>
      <dgm:spPr/>
      <dgm:t>
        <a:bodyPr/>
        <a:lstStyle/>
        <a:p>
          <a:endParaRPr lang="ru-RU" sz="1600" b="1"/>
        </a:p>
      </dgm:t>
    </dgm:pt>
    <dgm:pt modelId="{24DD7AA9-55D4-4E83-BF18-9E964053550F}" type="sibTrans" cxnId="{FA652DE5-D124-47EF-A8ED-0566B5C0F1DE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A68DEE90-919B-47CA-8542-2413217D0980}">
      <dgm:prSet phldrT="[Текст]" custT="1"/>
      <dgm:spPr/>
      <dgm:t>
        <a:bodyPr/>
        <a:lstStyle/>
        <a:p>
          <a:r>
            <a:rPr lang="ru-RU" sz="2000" b="1" smtClean="0"/>
            <a:t>6. Организация </a:t>
          </a:r>
          <a:r>
            <a:rPr lang="ru-RU" sz="2000" b="1" dirty="0" smtClean="0"/>
            <a:t>работы наставнических пар или групп</a:t>
          </a:r>
          <a:endParaRPr lang="ru-RU" sz="2000" b="1" dirty="0"/>
        </a:p>
      </dgm:t>
    </dgm:pt>
    <dgm:pt modelId="{43E060CB-C537-4D09-BBF5-7FD9BC0E77E1}" type="parTrans" cxnId="{2036303B-3248-4311-8C28-5136B4EC5352}">
      <dgm:prSet/>
      <dgm:spPr/>
      <dgm:t>
        <a:bodyPr/>
        <a:lstStyle/>
        <a:p>
          <a:endParaRPr lang="ru-RU" sz="1600" b="1"/>
        </a:p>
      </dgm:t>
    </dgm:pt>
    <dgm:pt modelId="{439E67E1-67FA-435C-BF16-DC3FFEFDB3AE}" type="sibTrans" cxnId="{2036303B-3248-4311-8C28-5136B4EC5352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5E615300-F78A-4A8A-A301-0B667216C899}">
      <dgm:prSet phldrT="[Текст]" custT="1"/>
      <dgm:spPr/>
      <dgm:t>
        <a:bodyPr/>
        <a:lstStyle/>
        <a:p>
          <a:r>
            <a:rPr lang="ru-RU" sz="2000" b="1" smtClean="0"/>
            <a:t>4. Отбор </a:t>
          </a:r>
          <a:r>
            <a:rPr lang="ru-RU" sz="2000" b="1" dirty="0" smtClean="0"/>
            <a:t>и обучение наставников</a:t>
          </a:r>
          <a:endParaRPr lang="ru-RU" sz="2000" b="1" dirty="0"/>
        </a:p>
      </dgm:t>
    </dgm:pt>
    <dgm:pt modelId="{729732EA-BB99-420D-BFCE-BDAF7AA778EB}" type="parTrans" cxnId="{012A88A8-D018-4BDC-BEB2-B3212C46CF54}">
      <dgm:prSet/>
      <dgm:spPr/>
      <dgm:t>
        <a:bodyPr/>
        <a:lstStyle/>
        <a:p>
          <a:endParaRPr lang="ru-RU" sz="1600" b="1"/>
        </a:p>
      </dgm:t>
    </dgm:pt>
    <dgm:pt modelId="{040058EF-4766-461F-AF2F-D37D3388F530}" type="sibTrans" cxnId="{012A88A8-D018-4BDC-BEB2-B3212C46CF54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C2F6AB05-F876-4A8E-BBF6-68D39589EB63}">
      <dgm:prSet phldrT="[Текст]" custT="1"/>
      <dgm:spPr/>
      <dgm:t>
        <a:bodyPr/>
        <a:lstStyle/>
        <a:p>
          <a:r>
            <a:rPr lang="ru-RU" sz="2000" b="1" smtClean="0"/>
            <a:t>7. Завершение </a:t>
          </a:r>
          <a:r>
            <a:rPr lang="ru-RU" sz="2000" b="1" dirty="0" smtClean="0"/>
            <a:t>наставничества</a:t>
          </a:r>
          <a:endParaRPr lang="ru-RU" sz="2000" b="1" dirty="0"/>
        </a:p>
      </dgm:t>
    </dgm:pt>
    <dgm:pt modelId="{07BD0B21-6070-4B6A-A7D1-50F9402D0535}" type="parTrans" cxnId="{44182247-1945-4F10-A579-7EF01B773C2D}">
      <dgm:prSet/>
      <dgm:spPr/>
      <dgm:t>
        <a:bodyPr/>
        <a:lstStyle/>
        <a:p>
          <a:endParaRPr lang="ru-RU" sz="1600" b="1"/>
        </a:p>
      </dgm:t>
    </dgm:pt>
    <dgm:pt modelId="{07A2D391-2F1D-4DD8-BE9C-50330CDC1148}" type="sibTrans" cxnId="{44182247-1945-4F10-A579-7EF01B773C2D}">
      <dgm:prSet/>
      <dgm:spPr/>
      <dgm:t>
        <a:bodyPr/>
        <a:lstStyle/>
        <a:p>
          <a:endParaRPr lang="ru-RU" sz="1600" b="1"/>
        </a:p>
      </dgm:t>
    </dgm:pt>
    <dgm:pt modelId="{2089AF21-1F30-4503-BDD3-03990F162836}" type="pres">
      <dgm:prSet presAssocID="{BC2E73FF-A42E-40D8-8753-CCD7120CE2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8B69A-FCBB-4FB3-B84C-E6D214340D67}" type="pres">
      <dgm:prSet presAssocID="{AD68FAC4-D310-4213-829F-730F2C9BD026}" presName="node" presStyleLbl="node1" presStyleIdx="0" presStyleCnt="7" custScaleX="15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0116E-627C-481E-BFF1-8071EB77D2FE}" type="pres">
      <dgm:prSet presAssocID="{5877C5F7-DB15-41BD-8EE9-80366EEBF38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3623837-2FE3-49F3-8AC0-B09D183DC26F}" type="pres">
      <dgm:prSet presAssocID="{5877C5F7-DB15-41BD-8EE9-80366EEBF386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F5F043B3-58C3-4394-9D9D-72FE3926DA52}" type="pres">
      <dgm:prSet presAssocID="{90802431-8BFE-4E48-A1C3-95F04C8D6DE2}" presName="node" presStyleLbl="node1" presStyleIdx="1" presStyleCnt="7" custScaleX="148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973F6-09BB-4A86-B589-1F2D50BAA00D}" type="pres">
      <dgm:prSet presAssocID="{CBC31724-B0E1-4046-B088-AFD17FAFB4DF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BA76BB7-00CF-425B-92B1-512D103D803D}" type="pres">
      <dgm:prSet presAssocID="{CBC31724-B0E1-4046-B088-AFD17FAFB4DF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C169EECA-330E-459B-BE83-FEE3645CC01B}" type="pres">
      <dgm:prSet presAssocID="{701502ED-2BCB-42E9-9D5D-D4ABC6187EE0}" presName="node" presStyleLbl="node1" presStyleIdx="2" presStyleCnt="7" custScaleX="11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4E8A0-62B3-46CD-BAED-4AF74C779346}" type="pres">
      <dgm:prSet presAssocID="{EE881A90-7539-4235-9908-09B17D1D3D8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CA8595F-C500-486B-B4F6-6FC2808E6811}" type="pres">
      <dgm:prSet presAssocID="{EE881A90-7539-4235-9908-09B17D1D3D8A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1E590413-9D39-46A7-887E-1374B4997D04}" type="pres">
      <dgm:prSet presAssocID="{5E615300-F78A-4A8A-A301-0B667216C89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587A4-3F31-436F-8282-689DF11AE318}" type="pres">
      <dgm:prSet presAssocID="{040058EF-4766-461F-AF2F-D37D3388F53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5980464-86A4-47F2-ACE3-D9A54450C20F}" type="pres">
      <dgm:prSet presAssocID="{040058EF-4766-461F-AF2F-D37D3388F530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DB594605-1530-4D47-9935-465F77E997DC}" type="pres">
      <dgm:prSet presAssocID="{60664DC1-9524-4C3F-8ACF-F2CE26E10696}" presName="node" presStyleLbl="node1" presStyleIdx="4" presStyleCnt="7" custScaleX="13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79CE4-2B01-415C-A608-14E4DD9151B0}" type="pres">
      <dgm:prSet presAssocID="{24DD7AA9-55D4-4E83-BF18-9E964053550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A051B65B-104C-401E-B55E-E0AA60A6ABB5}" type="pres">
      <dgm:prSet presAssocID="{24DD7AA9-55D4-4E83-BF18-9E964053550F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9E7414D4-F962-445A-AFFD-C5368ADB5FA5}" type="pres">
      <dgm:prSet presAssocID="{A68DEE90-919B-47CA-8542-2413217D0980}" presName="node" presStyleLbl="node1" presStyleIdx="5" presStyleCnt="7" custScaleX="154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CD11-9077-4C7E-B2E6-3C470286D7D9}" type="pres">
      <dgm:prSet presAssocID="{439E67E1-67FA-435C-BF16-DC3FFEFDB3AE}" presName="sibTrans" presStyleLbl="sibTrans1D1" presStyleIdx="5" presStyleCnt="6"/>
      <dgm:spPr/>
      <dgm:t>
        <a:bodyPr/>
        <a:lstStyle/>
        <a:p>
          <a:endParaRPr lang="ru-RU"/>
        </a:p>
      </dgm:t>
    </dgm:pt>
    <dgm:pt modelId="{EA6671F5-2465-4B53-A678-FF972BF3CDDC}" type="pres">
      <dgm:prSet presAssocID="{439E67E1-67FA-435C-BF16-DC3FFEFDB3AE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6BCADFA9-167E-49DE-BDF7-BA09794FAE67}" type="pres">
      <dgm:prSet presAssocID="{C2F6AB05-F876-4A8E-BBF6-68D39589EB63}" presName="node" presStyleLbl="node1" presStyleIdx="6" presStyleCnt="7" custScaleX="158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CB576-4666-474A-8E5E-C14F57581CE1}" srcId="{BC2E73FF-A42E-40D8-8753-CCD7120CE235}" destId="{90802431-8BFE-4E48-A1C3-95F04C8D6DE2}" srcOrd="1" destOrd="0" parTransId="{8BC4A190-CC00-43F8-B1F4-60D09D1E8D36}" sibTransId="{CBC31724-B0E1-4046-B088-AFD17FAFB4DF}"/>
    <dgm:cxn modelId="{012A88A8-D018-4BDC-BEB2-B3212C46CF54}" srcId="{BC2E73FF-A42E-40D8-8753-CCD7120CE235}" destId="{5E615300-F78A-4A8A-A301-0B667216C899}" srcOrd="3" destOrd="0" parTransId="{729732EA-BB99-420D-BFCE-BDAF7AA778EB}" sibTransId="{040058EF-4766-461F-AF2F-D37D3388F530}"/>
    <dgm:cxn modelId="{44182247-1945-4F10-A579-7EF01B773C2D}" srcId="{BC2E73FF-A42E-40D8-8753-CCD7120CE235}" destId="{C2F6AB05-F876-4A8E-BBF6-68D39589EB63}" srcOrd="6" destOrd="0" parTransId="{07BD0B21-6070-4B6A-A7D1-50F9402D0535}" sibTransId="{07A2D391-2F1D-4DD8-BE9C-50330CDC1148}"/>
    <dgm:cxn modelId="{DC7E7C9A-1EDD-4D5E-B7C5-1EF48B9DE3C4}" type="presOf" srcId="{EE881A90-7539-4235-9908-09B17D1D3D8A}" destId="{BBD4E8A0-62B3-46CD-BAED-4AF74C779346}" srcOrd="0" destOrd="0" presId="urn:microsoft.com/office/officeart/2005/8/layout/bProcess3"/>
    <dgm:cxn modelId="{0A0EE6CF-0170-4FB9-BDDE-574A2A3FC2BD}" type="presOf" srcId="{60664DC1-9524-4C3F-8ACF-F2CE26E10696}" destId="{DB594605-1530-4D47-9935-465F77E997DC}" srcOrd="0" destOrd="0" presId="urn:microsoft.com/office/officeart/2005/8/layout/bProcess3"/>
    <dgm:cxn modelId="{EA26CAA1-05CE-485D-BD59-516B224805BC}" type="presOf" srcId="{439E67E1-67FA-435C-BF16-DC3FFEFDB3AE}" destId="{EA6671F5-2465-4B53-A678-FF972BF3CDDC}" srcOrd="1" destOrd="0" presId="urn:microsoft.com/office/officeart/2005/8/layout/bProcess3"/>
    <dgm:cxn modelId="{92389418-1CE8-4B18-8CC6-D067FF82AA93}" type="presOf" srcId="{5877C5F7-DB15-41BD-8EE9-80366EEBF386}" destId="{23623837-2FE3-49F3-8AC0-B09D183DC26F}" srcOrd="1" destOrd="0" presId="urn:microsoft.com/office/officeart/2005/8/layout/bProcess3"/>
    <dgm:cxn modelId="{A93E4184-27B1-4DBA-BE3E-A619F3F98FBA}" type="presOf" srcId="{439E67E1-67FA-435C-BF16-DC3FFEFDB3AE}" destId="{C8DDCD11-9077-4C7E-B2E6-3C470286D7D9}" srcOrd="0" destOrd="0" presId="urn:microsoft.com/office/officeart/2005/8/layout/bProcess3"/>
    <dgm:cxn modelId="{FF867DB6-10FA-4E4E-AADF-84FC9BB39086}" type="presOf" srcId="{24DD7AA9-55D4-4E83-BF18-9E964053550F}" destId="{A051B65B-104C-401E-B55E-E0AA60A6ABB5}" srcOrd="1" destOrd="0" presId="urn:microsoft.com/office/officeart/2005/8/layout/bProcess3"/>
    <dgm:cxn modelId="{679D593D-1504-44CC-914E-1E5630758AE3}" type="presOf" srcId="{90802431-8BFE-4E48-A1C3-95F04C8D6DE2}" destId="{F5F043B3-58C3-4394-9D9D-72FE3926DA52}" srcOrd="0" destOrd="0" presId="urn:microsoft.com/office/officeart/2005/8/layout/bProcess3"/>
    <dgm:cxn modelId="{2036303B-3248-4311-8C28-5136B4EC5352}" srcId="{BC2E73FF-A42E-40D8-8753-CCD7120CE235}" destId="{A68DEE90-919B-47CA-8542-2413217D0980}" srcOrd="5" destOrd="0" parTransId="{43E060CB-C537-4D09-BBF5-7FD9BC0E77E1}" sibTransId="{439E67E1-67FA-435C-BF16-DC3FFEFDB3AE}"/>
    <dgm:cxn modelId="{911367B0-8B65-448C-BC05-BC7840A09A38}" type="presOf" srcId="{701502ED-2BCB-42E9-9D5D-D4ABC6187EE0}" destId="{C169EECA-330E-459B-BE83-FEE3645CC01B}" srcOrd="0" destOrd="0" presId="urn:microsoft.com/office/officeart/2005/8/layout/bProcess3"/>
    <dgm:cxn modelId="{84BD4F19-FA5A-49E5-9EE3-EAC14E716B94}" type="presOf" srcId="{040058EF-4766-461F-AF2F-D37D3388F530}" destId="{F5980464-86A4-47F2-ACE3-D9A54450C20F}" srcOrd="1" destOrd="0" presId="urn:microsoft.com/office/officeart/2005/8/layout/bProcess3"/>
    <dgm:cxn modelId="{5A0A2693-7B4E-4F71-ABEF-F97A69F10EB8}" type="presOf" srcId="{040058EF-4766-461F-AF2F-D37D3388F530}" destId="{CEE587A4-3F31-436F-8282-689DF11AE318}" srcOrd="0" destOrd="0" presId="urn:microsoft.com/office/officeart/2005/8/layout/bProcess3"/>
    <dgm:cxn modelId="{5AC4E495-A7D5-40B9-96D9-4297712E3B4B}" type="presOf" srcId="{5E615300-F78A-4A8A-A301-0B667216C899}" destId="{1E590413-9D39-46A7-887E-1374B4997D04}" srcOrd="0" destOrd="0" presId="urn:microsoft.com/office/officeart/2005/8/layout/bProcess3"/>
    <dgm:cxn modelId="{FA652DE5-D124-47EF-A8ED-0566B5C0F1DE}" srcId="{BC2E73FF-A42E-40D8-8753-CCD7120CE235}" destId="{60664DC1-9524-4C3F-8ACF-F2CE26E10696}" srcOrd="4" destOrd="0" parTransId="{F3C4DED0-0D20-44BF-9EEB-EBA23D857A5B}" sibTransId="{24DD7AA9-55D4-4E83-BF18-9E964053550F}"/>
    <dgm:cxn modelId="{8A86683B-BD52-49BF-9744-966A77B192EB}" type="presOf" srcId="{CBC31724-B0E1-4046-B088-AFD17FAFB4DF}" destId="{5F0973F6-09BB-4A86-B589-1F2D50BAA00D}" srcOrd="0" destOrd="0" presId="urn:microsoft.com/office/officeart/2005/8/layout/bProcess3"/>
    <dgm:cxn modelId="{5D370D24-C447-4381-846C-7AA5AFE3EE55}" srcId="{BC2E73FF-A42E-40D8-8753-CCD7120CE235}" destId="{701502ED-2BCB-42E9-9D5D-D4ABC6187EE0}" srcOrd="2" destOrd="0" parTransId="{0A80B259-3D79-413F-8D87-D460A5D9BF64}" sibTransId="{EE881A90-7539-4235-9908-09B17D1D3D8A}"/>
    <dgm:cxn modelId="{D11174FF-52E3-4D53-AA87-62679B3C5FF8}" type="presOf" srcId="{AD68FAC4-D310-4213-829F-730F2C9BD026}" destId="{55F8B69A-FCBB-4FB3-B84C-E6D214340D67}" srcOrd="0" destOrd="0" presId="urn:microsoft.com/office/officeart/2005/8/layout/bProcess3"/>
    <dgm:cxn modelId="{5FA7E495-FE63-44F3-AFE2-20F1048594F9}" type="presOf" srcId="{CBC31724-B0E1-4046-B088-AFD17FAFB4DF}" destId="{7BA76BB7-00CF-425B-92B1-512D103D803D}" srcOrd="1" destOrd="0" presId="urn:microsoft.com/office/officeart/2005/8/layout/bProcess3"/>
    <dgm:cxn modelId="{B564EF4B-4F07-4363-A3CA-B770156B8ECF}" type="presOf" srcId="{24DD7AA9-55D4-4E83-BF18-9E964053550F}" destId="{E7A79CE4-2B01-415C-A608-14E4DD9151B0}" srcOrd="0" destOrd="0" presId="urn:microsoft.com/office/officeart/2005/8/layout/bProcess3"/>
    <dgm:cxn modelId="{48966650-EB5E-47F1-90B3-F227C0640B2E}" type="presOf" srcId="{EE881A90-7539-4235-9908-09B17D1D3D8A}" destId="{6CA8595F-C500-486B-B4F6-6FC2808E6811}" srcOrd="1" destOrd="0" presId="urn:microsoft.com/office/officeart/2005/8/layout/bProcess3"/>
    <dgm:cxn modelId="{3EA0BE52-DA3B-4535-A4A4-1F34986FBC3A}" type="presOf" srcId="{5877C5F7-DB15-41BD-8EE9-80366EEBF386}" destId="{C050116E-627C-481E-BFF1-8071EB77D2FE}" srcOrd="0" destOrd="0" presId="urn:microsoft.com/office/officeart/2005/8/layout/bProcess3"/>
    <dgm:cxn modelId="{C1160118-B10A-4DE8-9FCD-F08724016B81}" type="presOf" srcId="{C2F6AB05-F876-4A8E-BBF6-68D39589EB63}" destId="{6BCADFA9-167E-49DE-BDF7-BA09794FAE67}" srcOrd="0" destOrd="0" presId="urn:microsoft.com/office/officeart/2005/8/layout/bProcess3"/>
    <dgm:cxn modelId="{AD7C6867-F548-4F88-83EE-E7E3D58F41C5}" type="presOf" srcId="{A68DEE90-919B-47CA-8542-2413217D0980}" destId="{9E7414D4-F962-445A-AFFD-C5368ADB5FA5}" srcOrd="0" destOrd="0" presId="urn:microsoft.com/office/officeart/2005/8/layout/bProcess3"/>
    <dgm:cxn modelId="{3DC03FB7-C7D6-4258-8AF8-15A3E7C593DE}" type="presOf" srcId="{BC2E73FF-A42E-40D8-8753-CCD7120CE235}" destId="{2089AF21-1F30-4503-BDD3-03990F162836}" srcOrd="0" destOrd="0" presId="urn:microsoft.com/office/officeart/2005/8/layout/bProcess3"/>
    <dgm:cxn modelId="{BD3F995C-E155-403D-B1E8-90D9169197FD}" srcId="{BC2E73FF-A42E-40D8-8753-CCD7120CE235}" destId="{AD68FAC4-D310-4213-829F-730F2C9BD026}" srcOrd="0" destOrd="0" parTransId="{708E2296-FF58-4DEF-8674-81C4AEF996D6}" sibTransId="{5877C5F7-DB15-41BD-8EE9-80366EEBF386}"/>
    <dgm:cxn modelId="{24AE4259-B52C-4C87-A773-7BDCF6E6AF0D}" type="presParOf" srcId="{2089AF21-1F30-4503-BDD3-03990F162836}" destId="{55F8B69A-FCBB-4FB3-B84C-E6D214340D67}" srcOrd="0" destOrd="0" presId="urn:microsoft.com/office/officeart/2005/8/layout/bProcess3"/>
    <dgm:cxn modelId="{0D8A1107-F3DB-4534-99D0-4F9CAEA95C45}" type="presParOf" srcId="{2089AF21-1F30-4503-BDD3-03990F162836}" destId="{C050116E-627C-481E-BFF1-8071EB77D2FE}" srcOrd="1" destOrd="0" presId="urn:microsoft.com/office/officeart/2005/8/layout/bProcess3"/>
    <dgm:cxn modelId="{90FEAD6E-90E4-4363-99D9-01DB8185A801}" type="presParOf" srcId="{C050116E-627C-481E-BFF1-8071EB77D2FE}" destId="{23623837-2FE3-49F3-8AC0-B09D183DC26F}" srcOrd="0" destOrd="0" presId="urn:microsoft.com/office/officeart/2005/8/layout/bProcess3"/>
    <dgm:cxn modelId="{76499FA5-0CC4-4BFD-A5FD-C7A23CF1073B}" type="presParOf" srcId="{2089AF21-1F30-4503-BDD3-03990F162836}" destId="{F5F043B3-58C3-4394-9D9D-72FE3926DA52}" srcOrd="2" destOrd="0" presId="urn:microsoft.com/office/officeart/2005/8/layout/bProcess3"/>
    <dgm:cxn modelId="{EC0F1D39-7FCF-491C-BE9F-4E575C113C93}" type="presParOf" srcId="{2089AF21-1F30-4503-BDD3-03990F162836}" destId="{5F0973F6-09BB-4A86-B589-1F2D50BAA00D}" srcOrd="3" destOrd="0" presId="urn:microsoft.com/office/officeart/2005/8/layout/bProcess3"/>
    <dgm:cxn modelId="{230854D9-0A06-4EB3-9877-F8920E3E9300}" type="presParOf" srcId="{5F0973F6-09BB-4A86-B589-1F2D50BAA00D}" destId="{7BA76BB7-00CF-425B-92B1-512D103D803D}" srcOrd="0" destOrd="0" presId="urn:microsoft.com/office/officeart/2005/8/layout/bProcess3"/>
    <dgm:cxn modelId="{642DBFC4-8E50-426B-A30F-7675FE235011}" type="presParOf" srcId="{2089AF21-1F30-4503-BDD3-03990F162836}" destId="{C169EECA-330E-459B-BE83-FEE3645CC01B}" srcOrd="4" destOrd="0" presId="urn:microsoft.com/office/officeart/2005/8/layout/bProcess3"/>
    <dgm:cxn modelId="{6D5C9EA6-7F21-4FA6-AC39-B99870482A68}" type="presParOf" srcId="{2089AF21-1F30-4503-BDD3-03990F162836}" destId="{BBD4E8A0-62B3-46CD-BAED-4AF74C779346}" srcOrd="5" destOrd="0" presId="urn:microsoft.com/office/officeart/2005/8/layout/bProcess3"/>
    <dgm:cxn modelId="{22D7780A-218A-40DA-8405-5C07ACFD1AA2}" type="presParOf" srcId="{BBD4E8A0-62B3-46CD-BAED-4AF74C779346}" destId="{6CA8595F-C500-486B-B4F6-6FC2808E6811}" srcOrd="0" destOrd="0" presId="urn:microsoft.com/office/officeart/2005/8/layout/bProcess3"/>
    <dgm:cxn modelId="{8385AE8E-AFA6-48EA-8420-C07A011CBB0C}" type="presParOf" srcId="{2089AF21-1F30-4503-BDD3-03990F162836}" destId="{1E590413-9D39-46A7-887E-1374B4997D04}" srcOrd="6" destOrd="0" presId="urn:microsoft.com/office/officeart/2005/8/layout/bProcess3"/>
    <dgm:cxn modelId="{194A131D-EF45-440A-9D7C-D7BF1EAC5033}" type="presParOf" srcId="{2089AF21-1F30-4503-BDD3-03990F162836}" destId="{CEE587A4-3F31-436F-8282-689DF11AE318}" srcOrd="7" destOrd="0" presId="urn:microsoft.com/office/officeart/2005/8/layout/bProcess3"/>
    <dgm:cxn modelId="{1968A73A-84FA-4ACE-AFBE-BF45768299C5}" type="presParOf" srcId="{CEE587A4-3F31-436F-8282-689DF11AE318}" destId="{F5980464-86A4-47F2-ACE3-D9A54450C20F}" srcOrd="0" destOrd="0" presId="urn:microsoft.com/office/officeart/2005/8/layout/bProcess3"/>
    <dgm:cxn modelId="{032264AB-AE99-4150-A358-378F225106A8}" type="presParOf" srcId="{2089AF21-1F30-4503-BDD3-03990F162836}" destId="{DB594605-1530-4D47-9935-465F77E997DC}" srcOrd="8" destOrd="0" presId="urn:microsoft.com/office/officeart/2005/8/layout/bProcess3"/>
    <dgm:cxn modelId="{641498B1-953E-403C-AC50-1426DF26C2A4}" type="presParOf" srcId="{2089AF21-1F30-4503-BDD3-03990F162836}" destId="{E7A79CE4-2B01-415C-A608-14E4DD9151B0}" srcOrd="9" destOrd="0" presId="urn:microsoft.com/office/officeart/2005/8/layout/bProcess3"/>
    <dgm:cxn modelId="{7A104DDD-E25B-420C-A216-193DB2E7CB37}" type="presParOf" srcId="{E7A79CE4-2B01-415C-A608-14E4DD9151B0}" destId="{A051B65B-104C-401E-B55E-E0AA60A6ABB5}" srcOrd="0" destOrd="0" presId="urn:microsoft.com/office/officeart/2005/8/layout/bProcess3"/>
    <dgm:cxn modelId="{42B40DB6-BF03-4C2A-809C-5E0E568F6C7D}" type="presParOf" srcId="{2089AF21-1F30-4503-BDD3-03990F162836}" destId="{9E7414D4-F962-445A-AFFD-C5368ADB5FA5}" srcOrd="10" destOrd="0" presId="urn:microsoft.com/office/officeart/2005/8/layout/bProcess3"/>
    <dgm:cxn modelId="{5FF76D08-1E77-47EF-B746-C5AD00C60259}" type="presParOf" srcId="{2089AF21-1F30-4503-BDD3-03990F162836}" destId="{C8DDCD11-9077-4C7E-B2E6-3C470286D7D9}" srcOrd="11" destOrd="0" presId="urn:microsoft.com/office/officeart/2005/8/layout/bProcess3"/>
    <dgm:cxn modelId="{F2422D7B-198F-4739-9441-1131D1C1F980}" type="presParOf" srcId="{C8DDCD11-9077-4C7E-B2E6-3C470286D7D9}" destId="{EA6671F5-2465-4B53-A678-FF972BF3CDDC}" srcOrd="0" destOrd="0" presId="urn:microsoft.com/office/officeart/2005/8/layout/bProcess3"/>
    <dgm:cxn modelId="{703F291C-8E5E-477B-B3F8-0A6B602542D7}" type="presParOf" srcId="{2089AF21-1F30-4503-BDD3-03990F162836}" destId="{6BCADFA9-167E-49DE-BDF7-BA09794FAE67}" srcOrd="12" destOrd="0" presId="urn:microsoft.com/office/officeart/2005/8/layout/b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E73FF-A42E-40D8-8753-CCD7120CE23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8FAC4-D310-4213-829F-730F2C9BD026}">
      <dgm:prSet phldrT="[Текст]" custT="1"/>
      <dgm:spPr/>
      <dgm:t>
        <a:bodyPr/>
        <a:lstStyle/>
        <a:p>
          <a:r>
            <a:rPr lang="ru-RU" sz="1600" b="1" dirty="0" smtClean="0"/>
            <a:t>Подготовка нормативного правового обеспечения</a:t>
          </a:r>
          <a:endParaRPr lang="ru-RU" sz="1600" b="1" dirty="0"/>
        </a:p>
      </dgm:t>
    </dgm:pt>
    <dgm:pt modelId="{708E2296-FF58-4DEF-8674-81C4AEF996D6}" type="parTrans" cxnId="{BD3F995C-E155-403D-B1E8-90D9169197FD}">
      <dgm:prSet/>
      <dgm:spPr/>
      <dgm:t>
        <a:bodyPr/>
        <a:lstStyle/>
        <a:p>
          <a:endParaRPr lang="ru-RU" sz="1600" b="1"/>
        </a:p>
      </dgm:t>
    </dgm:pt>
    <dgm:pt modelId="{5877C5F7-DB15-41BD-8EE9-80366EEBF386}" type="sibTrans" cxnId="{BD3F995C-E155-403D-B1E8-90D9169197FD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90802431-8BFE-4E48-A1C3-95F04C8D6DE2}">
      <dgm:prSet phldrT="[Текст]" custT="1"/>
      <dgm:spPr/>
      <dgm:t>
        <a:bodyPr/>
        <a:lstStyle/>
        <a:p>
          <a:r>
            <a:rPr lang="ru-RU" sz="1600" b="1" dirty="0" smtClean="0"/>
            <a:t>Информирование коллектива, обучающихся</a:t>
          </a:r>
          <a:endParaRPr lang="ru-RU" sz="1600" b="1" dirty="0"/>
        </a:p>
      </dgm:t>
    </dgm:pt>
    <dgm:pt modelId="{8BC4A190-CC00-43F8-B1F4-60D09D1E8D36}" type="parTrans" cxnId="{C4BCB576-4666-474A-8E5E-C14F57581CE1}">
      <dgm:prSet/>
      <dgm:spPr/>
      <dgm:t>
        <a:bodyPr/>
        <a:lstStyle/>
        <a:p>
          <a:endParaRPr lang="ru-RU" sz="1600" b="1"/>
        </a:p>
      </dgm:t>
    </dgm:pt>
    <dgm:pt modelId="{CBC31724-B0E1-4046-B088-AFD17FAFB4DF}" type="sibTrans" cxnId="{C4BCB576-4666-474A-8E5E-C14F57581CE1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701502ED-2BCB-42E9-9D5D-D4ABC6187EE0}">
      <dgm:prSet phldrT="[Текст]" custT="1"/>
      <dgm:spPr/>
      <dgm:t>
        <a:bodyPr/>
        <a:lstStyle/>
        <a:p>
          <a:r>
            <a:rPr lang="ru-RU" sz="1600" b="1" dirty="0" smtClean="0"/>
            <a:t>Сбор предварительных запросов обучающихся, педагогов, молодых специалистов</a:t>
          </a:r>
          <a:endParaRPr lang="ru-RU" sz="1600" b="1" dirty="0"/>
        </a:p>
      </dgm:t>
    </dgm:pt>
    <dgm:pt modelId="{0A80B259-3D79-413F-8D87-D460A5D9BF64}" type="parTrans" cxnId="{5D370D24-C447-4381-846C-7AA5AFE3EE55}">
      <dgm:prSet/>
      <dgm:spPr/>
      <dgm:t>
        <a:bodyPr/>
        <a:lstStyle/>
        <a:p>
          <a:endParaRPr lang="ru-RU" sz="1600" b="1"/>
        </a:p>
      </dgm:t>
    </dgm:pt>
    <dgm:pt modelId="{EE881A90-7539-4235-9908-09B17D1D3D8A}" type="sibTrans" cxnId="{5D370D24-C447-4381-846C-7AA5AFE3EE55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60664DC1-9524-4C3F-8ACF-F2CE26E10696}">
      <dgm:prSet phldrT="[Текст]" custT="1"/>
      <dgm:spPr/>
      <dgm:t>
        <a:bodyPr/>
        <a:lstStyle/>
        <a:p>
          <a:r>
            <a:rPr lang="ru-RU" sz="1600" b="1" dirty="0" smtClean="0"/>
            <a:t>Определение задач, форм наставничества, ожидаемых результатов</a:t>
          </a:r>
          <a:endParaRPr lang="ru-RU" sz="1600" b="1" dirty="0"/>
        </a:p>
      </dgm:t>
    </dgm:pt>
    <dgm:pt modelId="{F3C4DED0-0D20-44BF-9EEB-EBA23D857A5B}" type="parTrans" cxnId="{FA652DE5-D124-47EF-A8ED-0566B5C0F1DE}">
      <dgm:prSet/>
      <dgm:spPr/>
      <dgm:t>
        <a:bodyPr/>
        <a:lstStyle/>
        <a:p>
          <a:endParaRPr lang="ru-RU" sz="1600" b="1"/>
        </a:p>
      </dgm:t>
    </dgm:pt>
    <dgm:pt modelId="{24DD7AA9-55D4-4E83-BF18-9E964053550F}" type="sibTrans" cxnId="{FA652DE5-D124-47EF-A8ED-0566B5C0F1DE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A68DEE90-919B-47CA-8542-2413217D0980}">
      <dgm:prSet phldrT="[Текст]" custT="1"/>
      <dgm:spPr/>
      <dgm:t>
        <a:bodyPr/>
        <a:lstStyle/>
        <a:p>
          <a:r>
            <a:rPr lang="ru-RU" sz="1600" b="1" dirty="0" smtClean="0"/>
            <a:t>Формирование дорожной карты</a:t>
          </a:r>
          <a:endParaRPr lang="ru-RU" sz="1600" b="1" dirty="0"/>
        </a:p>
      </dgm:t>
    </dgm:pt>
    <dgm:pt modelId="{43E060CB-C537-4D09-BBF5-7FD9BC0E77E1}" type="parTrans" cxnId="{2036303B-3248-4311-8C28-5136B4EC5352}">
      <dgm:prSet/>
      <dgm:spPr/>
      <dgm:t>
        <a:bodyPr/>
        <a:lstStyle/>
        <a:p>
          <a:endParaRPr lang="ru-RU" sz="1600" b="1"/>
        </a:p>
      </dgm:t>
    </dgm:pt>
    <dgm:pt modelId="{439E67E1-67FA-435C-BF16-DC3FFEFDB3AE}" type="sibTrans" cxnId="{2036303B-3248-4311-8C28-5136B4EC5352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5E615300-F78A-4A8A-A301-0B667216C899}">
      <dgm:prSet phldrT="[Текст]" custT="1"/>
      <dgm:spPr/>
      <dgm:t>
        <a:bodyPr/>
        <a:lstStyle/>
        <a:p>
          <a:r>
            <a:rPr lang="ru-RU" sz="1600" b="1" dirty="0" smtClean="0"/>
            <a:t>Формирование команды и определение куратора в ОО</a:t>
          </a:r>
          <a:endParaRPr lang="ru-RU" sz="1600" b="1" dirty="0"/>
        </a:p>
      </dgm:t>
    </dgm:pt>
    <dgm:pt modelId="{729732EA-BB99-420D-BFCE-BDAF7AA778EB}" type="parTrans" cxnId="{012A88A8-D018-4BDC-BEB2-B3212C46CF54}">
      <dgm:prSet/>
      <dgm:spPr/>
      <dgm:t>
        <a:bodyPr/>
        <a:lstStyle/>
        <a:p>
          <a:endParaRPr lang="ru-RU" sz="1600" b="1"/>
        </a:p>
      </dgm:t>
    </dgm:pt>
    <dgm:pt modelId="{040058EF-4766-461F-AF2F-D37D3388F530}" type="sibTrans" cxnId="{012A88A8-D018-4BDC-BEB2-B3212C46CF54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 b="1"/>
        </a:p>
      </dgm:t>
    </dgm:pt>
    <dgm:pt modelId="{C2F6AB05-F876-4A8E-BBF6-68D39589EB63}">
      <dgm:prSet phldrT="[Текст]" custT="1"/>
      <dgm:spPr/>
      <dgm:t>
        <a:bodyPr/>
        <a:lstStyle/>
        <a:p>
          <a:r>
            <a:rPr lang="ru-RU" sz="1600" b="1" dirty="0" smtClean="0"/>
            <a:t>Определение необходимых внутренних и внешних ресурсов</a:t>
          </a:r>
          <a:endParaRPr lang="ru-RU" sz="1600" b="1" dirty="0"/>
        </a:p>
      </dgm:t>
    </dgm:pt>
    <dgm:pt modelId="{07BD0B21-6070-4B6A-A7D1-50F9402D0535}" type="parTrans" cxnId="{44182247-1945-4F10-A579-7EF01B773C2D}">
      <dgm:prSet/>
      <dgm:spPr/>
      <dgm:t>
        <a:bodyPr/>
        <a:lstStyle/>
        <a:p>
          <a:endParaRPr lang="ru-RU" sz="1600" b="1"/>
        </a:p>
      </dgm:t>
    </dgm:pt>
    <dgm:pt modelId="{07A2D391-2F1D-4DD8-BE9C-50330CDC1148}" type="sibTrans" cxnId="{44182247-1945-4F10-A579-7EF01B773C2D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A19FEDDE-A098-4733-8E81-F3AA1A74E202}">
      <dgm:prSet phldrT="[Текст]" custT="1"/>
      <dgm:spPr/>
      <dgm:t>
        <a:bodyPr/>
        <a:lstStyle/>
        <a:p>
          <a:r>
            <a:rPr lang="ru-RU" sz="1600" b="1" dirty="0" smtClean="0"/>
            <a:t>Определение заинтересованных в наставничестве внешней аудитории в зависимости от выбранной формы</a:t>
          </a:r>
          <a:endParaRPr lang="ru-RU" sz="1600" b="1" dirty="0"/>
        </a:p>
      </dgm:t>
    </dgm:pt>
    <dgm:pt modelId="{2711E962-C435-4B6E-840B-DE443A418C46}" type="parTrans" cxnId="{BF938FE1-78F9-46A9-8ACD-21B9B723A77E}">
      <dgm:prSet/>
      <dgm:spPr/>
      <dgm:t>
        <a:bodyPr/>
        <a:lstStyle/>
        <a:p>
          <a:endParaRPr lang="ru-RU" sz="1600"/>
        </a:p>
      </dgm:t>
    </dgm:pt>
    <dgm:pt modelId="{AF4F9E99-8502-4E7F-9110-890680E1B285}" type="sibTrans" cxnId="{BF938FE1-78F9-46A9-8ACD-21B9B723A77E}">
      <dgm:prSet custT="1"/>
      <dgm:spPr>
        <a:ln w="38100">
          <a:solidFill>
            <a:srgbClr val="1C407B"/>
          </a:solidFill>
        </a:ln>
      </dgm:spPr>
      <dgm:t>
        <a:bodyPr/>
        <a:lstStyle/>
        <a:p>
          <a:endParaRPr lang="ru-RU" sz="1600"/>
        </a:p>
      </dgm:t>
    </dgm:pt>
    <dgm:pt modelId="{802C6701-39C6-4826-88E4-8E75681EEA9D}">
      <dgm:prSet phldrT="[Текст]" custT="1"/>
      <dgm:spPr/>
      <dgm:t>
        <a:bodyPr/>
        <a:lstStyle/>
        <a:p>
          <a:r>
            <a:rPr lang="ru-RU" sz="1600" b="1" dirty="0" smtClean="0"/>
            <a:t>Информирование внешней аудитории через целевые </a:t>
          </a:r>
          <a:r>
            <a:rPr lang="ru-RU" sz="1600" b="1" dirty="0" err="1" smtClean="0"/>
            <a:t>медиа</a:t>
          </a:r>
          <a:r>
            <a:rPr lang="ru-RU" sz="1600" b="1" dirty="0" smtClean="0"/>
            <a:t> о возможностях наставничества, результатах и вариантах участия</a:t>
          </a:r>
          <a:endParaRPr lang="ru-RU" sz="1600" b="1" dirty="0"/>
        </a:p>
      </dgm:t>
    </dgm:pt>
    <dgm:pt modelId="{4966FEFF-E8EC-4739-85B9-F5A5B21B9239}" type="parTrans" cxnId="{315F6012-F23B-41EF-9A6C-CA4A1A1009FF}">
      <dgm:prSet/>
      <dgm:spPr/>
      <dgm:t>
        <a:bodyPr/>
        <a:lstStyle/>
        <a:p>
          <a:endParaRPr lang="ru-RU" sz="1600"/>
        </a:p>
      </dgm:t>
    </dgm:pt>
    <dgm:pt modelId="{0CC8DB22-651F-43DB-8D86-832E8649BC56}" type="sibTrans" cxnId="{315F6012-F23B-41EF-9A6C-CA4A1A1009FF}">
      <dgm:prSet/>
      <dgm:spPr/>
      <dgm:t>
        <a:bodyPr/>
        <a:lstStyle/>
        <a:p>
          <a:endParaRPr lang="ru-RU" sz="1600"/>
        </a:p>
      </dgm:t>
    </dgm:pt>
    <dgm:pt modelId="{D459659E-B320-4356-995F-A01A5EB65268}" type="pres">
      <dgm:prSet presAssocID="{BC2E73FF-A42E-40D8-8753-CCD7120CE2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F6CD6-73D9-4AEA-A02B-6EDC5C8ACCDA}" type="pres">
      <dgm:prSet presAssocID="{AD68FAC4-D310-4213-829F-730F2C9BD02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8F583-00A2-477A-B13A-76B5C728C7F0}" type="pres">
      <dgm:prSet presAssocID="{5877C5F7-DB15-41BD-8EE9-80366EEBF3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42C4BD58-3ECA-4155-B853-1628CEE781DF}" type="pres">
      <dgm:prSet presAssocID="{5877C5F7-DB15-41BD-8EE9-80366EEBF386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E0110B28-1C32-4C7D-B19B-5B5093C48407}" type="pres">
      <dgm:prSet presAssocID="{90802431-8BFE-4E48-A1C3-95F04C8D6DE2}" presName="node" presStyleLbl="node1" presStyleIdx="1" presStyleCnt="9" custScaleX="127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0358-DC3F-4670-9F29-8FA3162FEC40}" type="pres">
      <dgm:prSet presAssocID="{CBC31724-B0E1-4046-B088-AFD17FAFB4D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85EE641A-58CE-449A-BADF-7F094AC5E0B7}" type="pres">
      <dgm:prSet presAssocID="{CBC31724-B0E1-4046-B088-AFD17FAFB4DF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5515BC77-E746-4D87-AE37-0B80E299DA8A}" type="pres">
      <dgm:prSet presAssocID="{701502ED-2BCB-42E9-9D5D-D4ABC6187EE0}" presName="node" presStyleLbl="node1" presStyleIdx="2" presStyleCnt="9" custScaleX="15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C1F73-5927-4FDD-BECA-AB37AB380ECE}" type="pres">
      <dgm:prSet presAssocID="{EE881A90-7539-4235-9908-09B17D1D3D8A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22AAD5E-4BB9-463D-B755-2A8A54DBC2F2}" type="pres">
      <dgm:prSet presAssocID="{EE881A90-7539-4235-9908-09B17D1D3D8A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3DDC9E6E-5C8F-456B-9613-3D21CE9E79F8}" type="pres">
      <dgm:prSet presAssocID="{5E615300-F78A-4A8A-A301-0B667216C89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BCA0-E2DC-4A73-B3A3-DE6D918FA156}" type="pres">
      <dgm:prSet presAssocID="{040058EF-4766-461F-AF2F-D37D3388F530}" presName="sibTrans" presStyleLbl="sibTrans1D1" presStyleIdx="3" presStyleCnt="8"/>
      <dgm:spPr/>
      <dgm:t>
        <a:bodyPr/>
        <a:lstStyle/>
        <a:p>
          <a:endParaRPr lang="ru-RU"/>
        </a:p>
      </dgm:t>
    </dgm:pt>
    <dgm:pt modelId="{CCA18E84-93B0-47F8-A844-AF1A0356A304}" type="pres">
      <dgm:prSet presAssocID="{040058EF-4766-461F-AF2F-D37D3388F530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217E162B-1056-41E3-AB03-660F70167F46}" type="pres">
      <dgm:prSet presAssocID="{60664DC1-9524-4C3F-8ACF-F2CE26E10696}" presName="node" presStyleLbl="node1" presStyleIdx="4" presStyleCnt="9" custScaleX="12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7A264-3961-4AA0-8327-71784503824E}" type="pres">
      <dgm:prSet presAssocID="{24DD7AA9-55D4-4E83-BF18-9E964053550F}" presName="sibTrans" presStyleLbl="sibTrans1D1" presStyleIdx="4" presStyleCnt="8"/>
      <dgm:spPr/>
      <dgm:t>
        <a:bodyPr/>
        <a:lstStyle/>
        <a:p>
          <a:endParaRPr lang="ru-RU"/>
        </a:p>
      </dgm:t>
    </dgm:pt>
    <dgm:pt modelId="{DC97A20C-671D-418B-AB96-881FBBF74798}" type="pres">
      <dgm:prSet presAssocID="{24DD7AA9-55D4-4E83-BF18-9E964053550F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E55A68C9-C5B9-4ABE-82E3-4BB00EBC2220}" type="pres">
      <dgm:prSet presAssocID="{A68DEE90-919B-47CA-8542-2413217D098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D36C3-1023-4019-9641-DFD4EA6C45E3}" type="pres">
      <dgm:prSet presAssocID="{439E67E1-67FA-435C-BF16-DC3FFEFDB3A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A9B57CD8-042B-43E3-BDBF-C7813ADEC25A}" type="pres">
      <dgm:prSet presAssocID="{439E67E1-67FA-435C-BF16-DC3FFEFDB3AE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629C06BF-22AE-4D32-95CB-220ECA307455}" type="pres">
      <dgm:prSet presAssocID="{C2F6AB05-F876-4A8E-BBF6-68D39589EB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FB00-769C-4123-A61F-4C81DFA5C759}" type="pres">
      <dgm:prSet presAssocID="{07A2D391-2F1D-4DD8-BE9C-50330CDC1148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D71B413-35ED-47F6-B405-2DEEDDBB962F}" type="pres">
      <dgm:prSet presAssocID="{07A2D391-2F1D-4DD8-BE9C-50330CDC1148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D3881470-760C-4311-9D2D-166C0FDDAF57}" type="pres">
      <dgm:prSet presAssocID="{A19FEDDE-A098-4733-8E81-F3AA1A74E202}" presName="node" presStyleLbl="node1" presStyleIdx="7" presStyleCnt="9" custScaleX="13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8B5C-D8F0-47D2-B31C-79D0B32B7CC9}" type="pres">
      <dgm:prSet presAssocID="{AF4F9E99-8502-4E7F-9110-890680E1B285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C4D3310-23F8-41A4-8A24-9FBA58B46BBF}" type="pres">
      <dgm:prSet presAssocID="{AF4F9E99-8502-4E7F-9110-890680E1B285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7BC0F50-CD3F-4BDC-BA67-EE28687C7B15}" type="pres">
      <dgm:prSet presAssocID="{802C6701-39C6-4826-88E4-8E75681EEA9D}" presName="node" presStyleLbl="node1" presStyleIdx="8" presStyleCnt="9" custScaleX="15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40C62-1274-473B-BFC0-BD2FF42F4F13}" type="presOf" srcId="{439E67E1-67FA-435C-BF16-DC3FFEFDB3AE}" destId="{403D36C3-1023-4019-9641-DFD4EA6C45E3}" srcOrd="0" destOrd="0" presId="urn:microsoft.com/office/officeart/2005/8/layout/bProcess3"/>
    <dgm:cxn modelId="{5D370D24-C447-4381-846C-7AA5AFE3EE55}" srcId="{BC2E73FF-A42E-40D8-8753-CCD7120CE235}" destId="{701502ED-2BCB-42E9-9D5D-D4ABC6187EE0}" srcOrd="2" destOrd="0" parTransId="{0A80B259-3D79-413F-8D87-D460A5D9BF64}" sibTransId="{EE881A90-7539-4235-9908-09B17D1D3D8A}"/>
    <dgm:cxn modelId="{583E193F-340A-4A1F-81D1-14D8CC47868D}" type="presOf" srcId="{040058EF-4766-461F-AF2F-D37D3388F530}" destId="{CCA18E84-93B0-47F8-A844-AF1A0356A304}" srcOrd="1" destOrd="0" presId="urn:microsoft.com/office/officeart/2005/8/layout/bProcess3"/>
    <dgm:cxn modelId="{54A0EEE2-06D6-43B4-89A3-DAF6AEB2160F}" type="presOf" srcId="{24DD7AA9-55D4-4E83-BF18-9E964053550F}" destId="{FB27A264-3961-4AA0-8327-71784503824E}" srcOrd="0" destOrd="0" presId="urn:microsoft.com/office/officeart/2005/8/layout/bProcess3"/>
    <dgm:cxn modelId="{0B8BB097-F6EF-4CD4-ADB6-0A80F7CE8E3E}" type="presOf" srcId="{5E615300-F78A-4A8A-A301-0B667216C899}" destId="{3DDC9E6E-5C8F-456B-9613-3D21CE9E79F8}" srcOrd="0" destOrd="0" presId="urn:microsoft.com/office/officeart/2005/8/layout/bProcess3"/>
    <dgm:cxn modelId="{B32835E1-0A86-40C9-8CE2-2EAB6F292113}" type="presOf" srcId="{701502ED-2BCB-42E9-9D5D-D4ABC6187EE0}" destId="{5515BC77-E746-4D87-AE37-0B80E299DA8A}" srcOrd="0" destOrd="0" presId="urn:microsoft.com/office/officeart/2005/8/layout/bProcess3"/>
    <dgm:cxn modelId="{FA652DE5-D124-47EF-A8ED-0566B5C0F1DE}" srcId="{BC2E73FF-A42E-40D8-8753-CCD7120CE235}" destId="{60664DC1-9524-4C3F-8ACF-F2CE26E10696}" srcOrd="4" destOrd="0" parTransId="{F3C4DED0-0D20-44BF-9EEB-EBA23D857A5B}" sibTransId="{24DD7AA9-55D4-4E83-BF18-9E964053550F}"/>
    <dgm:cxn modelId="{DC167EE1-A163-45FA-8706-6AB3FFDE08E7}" type="presOf" srcId="{802C6701-39C6-4826-88E4-8E75681EEA9D}" destId="{97BC0F50-CD3F-4BDC-BA67-EE28687C7B15}" srcOrd="0" destOrd="0" presId="urn:microsoft.com/office/officeart/2005/8/layout/bProcess3"/>
    <dgm:cxn modelId="{C4BCB576-4666-474A-8E5E-C14F57581CE1}" srcId="{BC2E73FF-A42E-40D8-8753-CCD7120CE235}" destId="{90802431-8BFE-4E48-A1C3-95F04C8D6DE2}" srcOrd="1" destOrd="0" parTransId="{8BC4A190-CC00-43F8-B1F4-60D09D1E8D36}" sibTransId="{CBC31724-B0E1-4046-B088-AFD17FAFB4DF}"/>
    <dgm:cxn modelId="{BF938FE1-78F9-46A9-8ACD-21B9B723A77E}" srcId="{BC2E73FF-A42E-40D8-8753-CCD7120CE235}" destId="{A19FEDDE-A098-4733-8E81-F3AA1A74E202}" srcOrd="7" destOrd="0" parTransId="{2711E962-C435-4B6E-840B-DE443A418C46}" sibTransId="{AF4F9E99-8502-4E7F-9110-890680E1B285}"/>
    <dgm:cxn modelId="{F5BF65DD-BAC9-485E-9EFB-E201C97B6486}" type="presOf" srcId="{CBC31724-B0E1-4046-B088-AFD17FAFB4DF}" destId="{85EE641A-58CE-449A-BADF-7F094AC5E0B7}" srcOrd="1" destOrd="0" presId="urn:microsoft.com/office/officeart/2005/8/layout/bProcess3"/>
    <dgm:cxn modelId="{E3E3262A-9C88-41E4-B1AA-86BC9DDE8636}" type="presOf" srcId="{07A2D391-2F1D-4DD8-BE9C-50330CDC1148}" destId="{5900FB00-769C-4123-A61F-4C81DFA5C759}" srcOrd="0" destOrd="0" presId="urn:microsoft.com/office/officeart/2005/8/layout/bProcess3"/>
    <dgm:cxn modelId="{4AFF84A5-C810-480A-809B-BFB5C0206CF5}" type="presOf" srcId="{90802431-8BFE-4E48-A1C3-95F04C8D6DE2}" destId="{E0110B28-1C32-4C7D-B19B-5B5093C48407}" srcOrd="0" destOrd="0" presId="urn:microsoft.com/office/officeart/2005/8/layout/bProcess3"/>
    <dgm:cxn modelId="{237C1564-813D-46F6-B126-9BE703C09DDD}" type="presOf" srcId="{24DD7AA9-55D4-4E83-BF18-9E964053550F}" destId="{DC97A20C-671D-418B-AB96-881FBBF74798}" srcOrd="1" destOrd="0" presId="urn:microsoft.com/office/officeart/2005/8/layout/bProcess3"/>
    <dgm:cxn modelId="{BAA7A9CB-E1C8-43EF-904B-6AE5464F7F90}" type="presOf" srcId="{5877C5F7-DB15-41BD-8EE9-80366EEBF386}" destId="{42C4BD58-3ECA-4155-B853-1628CEE781DF}" srcOrd="1" destOrd="0" presId="urn:microsoft.com/office/officeart/2005/8/layout/bProcess3"/>
    <dgm:cxn modelId="{1C85288E-C66F-4823-8E7B-CC14EFF00B1B}" type="presOf" srcId="{439E67E1-67FA-435C-BF16-DC3FFEFDB3AE}" destId="{A9B57CD8-042B-43E3-BDBF-C7813ADEC25A}" srcOrd="1" destOrd="0" presId="urn:microsoft.com/office/officeart/2005/8/layout/bProcess3"/>
    <dgm:cxn modelId="{012A88A8-D018-4BDC-BEB2-B3212C46CF54}" srcId="{BC2E73FF-A42E-40D8-8753-CCD7120CE235}" destId="{5E615300-F78A-4A8A-A301-0B667216C899}" srcOrd="3" destOrd="0" parTransId="{729732EA-BB99-420D-BFCE-BDAF7AA778EB}" sibTransId="{040058EF-4766-461F-AF2F-D37D3388F530}"/>
    <dgm:cxn modelId="{2036303B-3248-4311-8C28-5136B4EC5352}" srcId="{BC2E73FF-A42E-40D8-8753-CCD7120CE235}" destId="{A68DEE90-919B-47CA-8542-2413217D0980}" srcOrd="5" destOrd="0" parTransId="{43E060CB-C537-4D09-BBF5-7FD9BC0E77E1}" sibTransId="{439E67E1-67FA-435C-BF16-DC3FFEFDB3AE}"/>
    <dgm:cxn modelId="{30D40EA9-2684-42E3-B6E6-AAC1DA13A815}" type="presOf" srcId="{A68DEE90-919B-47CA-8542-2413217D0980}" destId="{E55A68C9-C5B9-4ABE-82E3-4BB00EBC2220}" srcOrd="0" destOrd="0" presId="urn:microsoft.com/office/officeart/2005/8/layout/bProcess3"/>
    <dgm:cxn modelId="{D6EEAD48-E6F9-48D0-9037-5D955D89C63E}" type="presOf" srcId="{CBC31724-B0E1-4046-B088-AFD17FAFB4DF}" destId="{ADC90358-DC3F-4670-9F29-8FA3162FEC40}" srcOrd="0" destOrd="0" presId="urn:microsoft.com/office/officeart/2005/8/layout/bProcess3"/>
    <dgm:cxn modelId="{D4D1A2A3-4E8F-49A0-9183-0F0A3D8C4937}" type="presOf" srcId="{AD68FAC4-D310-4213-829F-730F2C9BD026}" destId="{693F6CD6-73D9-4AEA-A02B-6EDC5C8ACCDA}" srcOrd="0" destOrd="0" presId="urn:microsoft.com/office/officeart/2005/8/layout/bProcess3"/>
    <dgm:cxn modelId="{85C3D9AC-1870-4759-A5A3-A23EABB387ED}" type="presOf" srcId="{EE881A90-7539-4235-9908-09B17D1D3D8A}" destId="{D22AAD5E-4BB9-463D-B755-2A8A54DBC2F2}" srcOrd="1" destOrd="0" presId="urn:microsoft.com/office/officeart/2005/8/layout/bProcess3"/>
    <dgm:cxn modelId="{5F02AC10-D842-42B7-95D5-084A202D9A46}" type="presOf" srcId="{C2F6AB05-F876-4A8E-BBF6-68D39589EB63}" destId="{629C06BF-22AE-4D32-95CB-220ECA307455}" srcOrd="0" destOrd="0" presId="urn:microsoft.com/office/officeart/2005/8/layout/bProcess3"/>
    <dgm:cxn modelId="{9A506820-3271-485D-A7DA-32A04C1EF810}" type="presOf" srcId="{5877C5F7-DB15-41BD-8EE9-80366EEBF386}" destId="{8EB8F583-00A2-477A-B13A-76B5C728C7F0}" srcOrd="0" destOrd="0" presId="urn:microsoft.com/office/officeart/2005/8/layout/bProcess3"/>
    <dgm:cxn modelId="{3DFB667B-F52D-4A17-B914-5F4FD63C377B}" type="presOf" srcId="{AF4F9E99-8502-4E7F-9110-890680E1B285}" destId="{6D4E8B5C-D8F0-47D2-B31C-79D0B32B7CC9}" srcOrd="0" destOrd="0" presId="urn:microsoft.com/office/officeart/2005/8/layout/bProcess3"/>
    <dgm:cxn modelId="{A92524FC-05C1-44AE-89F0-AAEE37BC6182}" type="presOf" srcId="{040058EF-4766-461F-AF2F-D37D3388F530}" destId="{DBE9BCA0-E2DC-4A73-B3A3-DE6D918FA156}" srcOrd="0" destOrd="0" presId="urn:microsoft.com/office/officeart/2005/8/layout/bProcess3"/>
    <dgm:cxn modelId="{BD3F995C-E155-403D-B1E8-90D9169197FD}" srcId="{BC2E73FF-A42E-40D8-8753-CCD7120CE235}" destId="{AD68FAC4-D310-4213-829F-730F2C9BD026}" srcOrd="0" destOrd="0" parTransId="{708E2296-FF58-4DEF-8674-81C4AEF996D6}" sibTransId="{5877C5F7-DB15-41BD-8EE9-80366EEBF386}"/>
    <dgm:cxn modelId="{2B824294-984A-4C4B-A7C0-4644FADADDE3}" type="presOf" srcId="{BC2E73FF-A42E-40D8-8753-CCD7120CE235}" destId="{D459659E-B320-4356-995F-A01A5EB65268}" srcOrd="0" destOrd="0" presId="urn:microsoft.com/office/officeart/2005/8/layout/bProcess3"/>
    <dgm:cxn modelId="{44182247-1945-4F10-A579-7EF01B773C2D}" srcId="{BC2E73FF-A42E-40D8-8753-CCD7120CE235}" destId="{C2F6AB05-F876-4A8E-BBF6-68D39589EB63}" srcOrd="6" destOrd="0" parTransId="{07BD0B21-6070-4B6A-A7D1-50F9402D0535}" sibTransId="{07A2D391-2F1D-4DD8-BE9C-50330CDC1148}"/>
    <dgm:cxn modelId="{1BCA7FBE-DCC0-47A1-A47C-9C67AA1E3474}" type="presOf" srcId="{AF4F9E99-8502-4E7F-9110-890680E1B285}" destId="{DC4D3310-23F8-41A4-8A24-9FBA58B46BBF}" srcOrd="1" destOrd="0" presId="urn:microsoft.com/office/officeart/2005/8/layout/bProcess3"/>
    <dgm:cxn modelId="{5B0C7833-DB7B-4299-AAAA-B581636A9961}" type="presOf" srcId="{A19FEDDE-A098-4733-8E81-F3AA1A74E202}" destId="{D3881470-760C-4311-9D2D-166C0FDDAF57}" srcOrd="0" destOrd="0" presId="urn:microsoft.com/office/officeart/2005/8/layout/bProcess3"/>
    <dgm:cxn modelId="{1AB376E7-03C1-4147-BB8A-7E54AD576DD4}" type="presOf" srcId="{07A2D391-2F1D-4DD8-BE9C-50330CDC1148}" destId="{0D71B413-35ED-47F6-B405-2DEEDDBB962F}" srcOrd="1" destOrd="0" presId="urn:microsoft.com/office/officeart/2005/8/layout/bProcess3"/>
    <dgm:cxn modelId="{61E0F13C-9BF3-4F18-98DA-256545F49A6D}" type="presOf" srcId="{60664DC1-9524-4C3F-8ACF-F2CE26E10696}" destId="{217E162B-1056-41E3-AB03-660F70167F46}" srcOrd="0" destOrd="0" presId="urn:microsoft.com/office/officeart/2005/8/layout/bProcess3"/>
    <dgm:cxn modelId="{2A888D0C-7324-4D5C-9903-7A56B220A6DB}" type="presOf" srcId="{EE881A90-7539-4235-9908-09B17D1D3D8A}" destId="{09FC1F73-5927-4FDD-BECA-AB37AB380ECE}" srcOrd="0" destOrd="0" presId="urn:microsoft.com/office/officeart/2005/8/layout/bProcess3"/>
    <dgm:cxn modelId="{315F6012-F23B-41EF-9A6C-CA4A1A1009FF}" srcId="{BC2E73FF-A42E-40D8-8753-CCD7120CE235}" destId="{802C6701-39C6-4826-88E4-8E75681EEA9D}" srcOrd="8" destOrd="0" parTransId="{4966FEFF-E8EC-4739-85B9-F5A5B21B9239}" sibTransId="{0CC8DB22-651F-43DB-8D86-832E8649BC56}"/>
    <dgm:cxn modelId="{473A6A63-B291-4B88-8B1C-A60B6376D2D4}" type="presParOf" srcId="{D459659E-B320-4356-995F-A01A5EB65268}" destId="{693F6CD6-73D9-4AEA-A02B-6EDC5C8ACCDA}" srcOrd="0" destOrd="0" presId="urn:microsoft.com/office/officeart/2005/8/layout/bProcess3"/>
    <dgm:cxn modelId="{1C4EF87F-4B63-479F-BD98-2A1303992364}" type="presParOf" srcId="{D459659E-B320-4356-995F-A01A5EB65268}" destId="{8EB8F583-00A2-477A-B13A-76B5C728C7F0}" srcOrd="1" destOrd="0" presId="urn:microsoft.com/office/officeart/2005/8/layout/bProcess3"/>
    <dgm:cxn modelId="{DDF211D4-80EF-4063-9D29-9F7D1F22FD84}" type="presParOf" srcId="{8EB8F583-00A2-477A-B13A-76B5C728C7F0}" destId="{42C4BD58-3ECA-4155-B853-1628CEE781DF}" srcOrd="0" destOrd="0" presId="urn:microsoft.com/office/officeart/2005/8/layout/bProcess3"/>
    <dgm:cxn modelId="{69336552-03A6-46AE-A410-E9A32D8B81FA}" type="presParOf" srcId="{D459659E-B320-4356-995F-A01A5EB65268}" destId="{E0110B28-1C32-4C7D-B19B-5B5093C48407}" srcOrd="2" destOrd="0" presId="urn:microsoft.com/office/officeart/2005/8/layout/bProcess3"/>
    <dgm:cxn modelId="{9779391A-3103-4E87-99D3-4F5A905485DD}" type="presParOf" srcId="{D459659E-B320-4356-995F-A01A5EB65268}" destId="{ADC90358-DC3F-4670-9F29-8FA3162FEC40}" srcOrd="3" destOrd="0" presId="urn:microsoft.com/office/officeart/2005/8/layout/bProcess3"/>
    <dgm:cxn modelId="{663E37A0-06E1-4DA3-B998-BF4506FA21B2}" type="presParOf" srcId="{ADC90358-DC3F-4670-9F29-8FA3162FEC40}" destId="{85EE641A-58CE-449A-BADF-7F094AC5E0B7}" srcOrd="0" destOrd="0" presId="urn:microsoft.com/office/officeart/2005/8/layout/bProcess3"/>
    <dgm:cxn modelId="{E188B8FD-E068-4855-9032-B9A282B9A7E4}" type="presParOf" srcId="{D459659E-B320-4356-995F-A01A5EB65268}" destId="{5515BC77-E746-4D87-AE37-0B80E299DA8A}" srcOrd="4" destOrd="0" presId="urn:microsoft.com/office/officeart/2005/8/layout/bProcess3"/>
    <dgm:cxn modelId="{2A4B61C3-9997-4802-A59D-2A46DA6830A7}" type="presParOf" srcId="{D459659E-B320-4356-995F-A01A5EB65268}" destId="{09FC1F73-5927-4FDD-BECA-AB37AB380ECE}" srcOrd="5" destOrd="0" presId="urn:microsoft.com/office/officeart/2005/8/layout/bProcess3"/>
    <dgm:cxn modelId="{4CE76A52-1CAE-49D7-8F5E-454C6FAF3100}" type="presParOf" srcId="{09FC1F73-5927-4FDD-BECA-AB37AB380ECE}" destId="{D22AAD5E-4BB9-463D-B755-2A8A54DBC2F2}" srcOrd="0" destOrd="0" presId="urn:microsoft.com/office/officeart/2005/8/layout/bProcess3"/>
    <dgm:cxn modelId="{7FADF78B-74C5-453A-A7FA-B1275ECD432B}" type="presParOf" srcId="{D459659E-B320-4356-995F-A01A5EB65268}" destId="{3DDC9E6E-5C8F-456B-9613-3D21CE9E79F8}" srcOrd="6" destOrd="0" presId="urn:microsoft.com/office/officeart/2005/8/layout/bProcess3"/>
    <dgm:cxn modelId="{98EEAD78-AFB0-48FA-BF7F-FA5D3D036D2D}" type="presParOf" srcId="{D459659E-B320-4356-995F-A01A5EB65268}" destId="{DBE9BCA0-E2DC-4A73-B3A3-DE6D918FA156}" srcOrd="7" destOrd="0" presId="urn:microsoft.com/office/officeart/2005/8/layout/bProcess3"/>
    <dgm:cxn modelId="{4C74882F-A99A-427A-A2C3-328DB3E2FDBF}" type="presParOf" srcId="{DBE9BCA0-E2DC-4A73-B3A3-DE6D918FA156}" destId="{CCA18E84-93B0-47F8-A844-AF1A0356A304}" srcOrd="0" destOrd="0" presId="urn:microsoft.com/office/officeart/2005/8/layout/bProcess3"/>
    <dgm:cxn modelId="{2F58B803-4962-4E7E-A9FD-5642C88690DF}" type="presParOf" srcId="{D459659E-B320-4356-995F-A01A5EB65268}" destId="{217E162B-1056-41E3-AB03-660F70167F46}" srcOrd="8" destOrd="0" presId="urn:microsoft.com/office/officeart/2005/8/layout/bProcess3"/>
    <dgm:cxn modelId="{95AD2CCD-1B7D-436F-8BD2-25B0127FD83A}" type="presParOf" srcId="{D459659E-B320-4356-995F-A01A5EB65268}" destId="{FB27A264-3961-4AA0-8327-71784503824E}" srcOrd="9" destOrd="0" presId="urn:microsoft.com/office/officeart/2005/8/layout/bProcess3"/>
    <dgm:cxn modelId="{4B950665-E53B-44A4-9864-9C332CB134E6}" type="presParOf" srcId="{FB27A264-3961-4AA0-8327-71784503824E}" destId="{DC97A20C-671D-418B-AB96-881FBBF74798}" srcOrd="0" destOrd="0" presId="urn:microsoft.com/office/officeart/2005/8/layout/bProcess3"/>
    <dgm:cxn modelId="{7113C8DD-4986-47D4-A852-6AA509AA642B}" type="presParOf" srcId="{D459659E-B320-4356-995F-A01A5EB65268}" destId="{E55A68C9-C5B9-4ABE-82E3-4BB00EBC2220}" srcOrd="10" destOrd="0" presId="urn:microsoft.com/office/officeart/2005/8/layout/bProcess3"/>
    <dgm:cxn modelId="{33347C7F-1091-4A7A-A3EC-DBF85557284C}" type="presParOf" srcId="{D459659E-B320-4356-995F-A01A5EB65268}" destId="{403D36C3-1023-4019-9641-DFD4EA6C45E3}" srcOrd="11" destOrd="0" presId="urn:microsoft.com/office/officeart/2005/8/layout/bProcess3"/>
    <dgm:cxn modelId="{3A5B1DF6-D8C2-46CB-8B74-0A76F40281EF}" type="presParOf" srcId="{403D36C3-1023-4019-9641-DFD4EA6C45E3}" destId="{A9B57CD8-042B-43E3-BDBF-C7813ADEC25A}" srcOrd="0" destOrd="0" presId="urn:microsoft.com/office/officeart/2005/8/layout/bProcess3"/>
    <dgm:cxn modelId="{8537A921-532A-4B71-B19B-1E54AD0A9A1E}" type="presParOf" srcId="{D459659E-B320-4356-995F-A01A5EB65268}" destId="{629C06BF-22AE-4D32-95CB-220ECA307455}" srcOrd="12" destOrd="0" presId="urn:microsoft.com/office/officeart/2005/8/layout/bProcess3"/>
    <dgm:cxn modelId="{EF48FE70-B8C9-4292-9FBD-629456F6F34B}" type="presParOf" srcId="{D459659E-B320-4356-995F-A01A5EB65268}" destId="{5900FB00-769C-4123-A61F-4C81DFA5C759}" srcOrd="13" destOrd="0" presId="urn:microsoft.com/office/officeart/2005/8/layout/bProcess3"/>
    <dgm:cxn modelId="{C7E0C5A2-3946-4B9C-BD17-98D1AEAC531D}" type="presParOf" srcId="{5900FB00-769C-4123-A61F-4C81DFA5C759}" destId="{0D71B413-35ED-47F6-B405-2DEEDDBB962F}" srcOrd="0" destOrd="0" presId="urn:microsoft.com/office/officeart/2005/8/layout/bProcess3"/>
    <dgm:cxn modelId="{6A035A63-DB15-4A44-A595-B6C016DC95B4}" type="presParOf" srcId="{D459659E-B320-4356-995F-A01A5EB65268}" destId="{D3881470-760C-4311-9D2D-166C0FDDAF57}" srcOrd="14" destOrd="0" presId="urn:microsoft.com/office/officeart/2005/8/layout/bProcess3"/>
    <dgm:cxn modelId="{5209EDD8-0715-4DE7-8E0D-321353D0058F}" type="presParOf" srcId="{D459659E-B320-4356-995F-A01A5EB65268}" destId="{6D4E8B5C-D8F0-47D2-B31C-79D0B32B7CC9}" srcOrd="15" destOrd="0" presId="urn:microsoft.com/office/officeart/2005/8/layout/bProcess3"/>
    <dgm:cxn modelId="{800D2387-5EE2-4259-9CDE-112AB27ED4F7}" type="presParOf" srcId="{6D4E8B5C-D8F0-47D2-B31C-79D0B32B7CC9}" destId="{DC4D3310-23F8-41A4-8A24-9FBA58B46BBF}" srcOrd="0" destOrd="0" presId="urn:microsoft.com/office/officeart/2005/8/layout/bProcess3"/>
    <dgm:cxn modelId="{966E5771-F8A3-4B8C-ACC3-F416F7F0DDA6}" type="presParOf" srcId="{D459659E-B320-4356-995F-A01A5EB65268}" destId="{97BC0F50-CD3F-4BDC-BA67-EE28687C7B15}" srcOrd="16" destOrd="0" presId="urn:microsoft.com/office/officeart/2005/8/layout/bProcess3"/>
  </dgm:cxnLst>
  <dgm:bg/>
  <dgm:whole>
    <a:ln w="38100"/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E73FF-A42E-40D8-8753-CCD7120CE23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8FAC4-D310-4213-829F-730F2C9BD0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Сбор обратной связи от наставников, наставляемых, кураторов для мониторинга эффективности реализации программы</a:t>
          </a:r>
          <a:endParaRPr lang="ru-RU" sz="1600" b="1" dirty="0"/>
        </a:p>
      </dgm:t>
    </dgm:pt>
    <dgm:pt modelId="{708E2296-FF58-4DEF-8674-81C4AEF996D6}" type="parTrans" cxnId="{BD3F995C-E155-403D-B1E8-90D9169197FD}">
      <dgm:prSet/>
      <dgm:spPr/>
      <dgm:t>
        <a:bodyPr/>
        <a:lstStyle/>
        <a:p>
          <a:endParaRPr lang="ru-RU" sz="1600" b="1"/>
        </a:p>
      </dgm:t>
    </dgm:pt>
    <dgm:pt modelId="{5877C5F7-DB15-41BD-8EE9-80366EEBF386}" type="sibTrans" cxnId="{BD3F995C-E155-403D-B1E8-90D9169197FD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90802431-8BFE-4E48-A1C3-95F04C8D6DE2}">
      <dgm:prSet phldrT="[Текст]" custT="1"/>
      <dgm:spPr/>
      <dgm:t>
        <a:bodyPr/>
        <a:lstStyle/>
        <a:p>
          <a:r>
            <a:rPr lang="ru-RU" sz="1600" b="1" dirty="0" smtClean="0"/>
            <a:t>Проведение рефлексии</a:t>
          </a:r>
          <a:endParaRPr lang="ru-RU" sz="1600" b="1" dirty="0"/>
        </a:p>
      </dgm:t>
    </dgm:pt>
    <dgm:pt modelId="{8BC4A190-CC00-43F8-B1F4-60D09D1E8D36}" type="parTrans" cxnId="{C4BCB576-4666-474A-8E5E-C14F57581CE1}">
      <dgm:prSet/>
      <dgm:spPr/>
      <dgm:t>
        <a:bodyPr/>
        <a:lstStyle/>
        <a:p>
          <a:endParaRPr lang="ru-RU" sz="1600" b="1"/>
        </a:p>
      </dgm:t>
    </dgm:pt>
    <dgm:pt modelId="{CBC31724-B0E1-4046-B088-AFD17FAFB4DF}" type="sibTrans" cxnId="{C4BCB576-4666-474A-8E5E-C14F57581CE1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701502ED-2BCB-42E9-9D5D-D4ABC6187EE0}">
      <dgm:prSet phldrT="[Текст]" custT="1"/>
      <dgm:spPr/>
      <dgm:t>
        <a:bodyPr/>
        <a:lstStyle/>
        <a:p>
          <a:r>
            <a:rPr lang="ru-RU" sz="1600" b="1" dirty="0" smtClean="0"/>
            <a:t>Подведение итогов мониторинга, анализ результатов</a:t>
          </a:r>
          <a:endParaRPr lang="ru-RU" sz="1600" b="1" dirty="0"/>
        </a:p>
      </dgm:t>
    </dgm:pt>
    <dgm:pt modelId="{0A80B259-3D79-413F-8D87-D460A5D9BF64}" type="parTrans" cxnId="{5D370D24-C447-4381-846C-7AA5AFE3EE55}">
      <dgm:prSet/>
      <dgm:spPr/>
      <dgm:t>
        <a:bodyPr/>
        <a:lstStyle/>
        <a:p>
          <a:endParaRPr lang="ru-RU" sz="1600" b="1"/>
        </a:p>
      </dgm:t>
    </dgm:pt>
    <dgm:pt modelId="{EE881A90-7539-4235-9908-09B17D1D3D8A}" type="sibTrans" cxnId="{5D370D24-C447-4381-846C-7AA5AFE3EE55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60664DC1-9524-4C3F-8ACF-F2CE26E10696}">
      <dgm:prSet phldrT="[Текст]" custT="1"/>
      <dgm:spPr/>
      <dgm:t>
        <a:bodyPr/>
        <a:lstStyle/>
        <a:p>
          <a:r>
            <a:rPr lang="ru-RU" sz="1600" b="1" dirty="0" smtClean="0"/>
            <a:t>Реализация системы поощрения наставников</a:t>
          </a:r>
          <a:endParaRPr lang="ru-RU" sz="1600" b="1" dirty="0"/>
        </a:p>
      </dgm:t>
    </dgm:pt>
    <dgm:pt modelId="{F3C4DED0-0D20-44BF-9EEB-EBA23D857A5B}" type="parTrans" cxnId="{FA652DE5-D124-47EF-A8ED-0566B5C0F1DE}">
      <dgm:prSet/>
      <dgm:spPr/>
      <dgm:t>
        <a:bodyPr/>
        <a:lstStyle/>
        <a:p>
          <a:endParaRPr lang="ru-RU" sz="1600" b="1"/>
        </a:p>
      </dgm:t>
    </dgm:pt>
    <dgm:pt modelId="{24DD7AA9-55D4-4E83-BF18-9E964053550F}" type="sibTrans" cxnId="{FA652DE5-D124-47EF-A8ED-0566B5C0F1DE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A68DEE90-919B-47CA-8542-2413217D0980}">
      <dgm:prSet phldrT="[Текст]" custT="1"/>
      <dgm:spPr/>
      <dgm:t>
        <a:bodyPr/>
        <a:lstStyle/>
        <a:p>
          <a:r>
            <a:rPr lang="ru-RU" sz="1600" b="1" dirty="0" smtClean="0"/>
            <a:t>Формирование долгосрочной базы наставников</a:t>
          </a:r>
          <a:endParaRPr lang="ru-RU" sz="1600" b="1" dirty="0"/>
        </a:p>
      </dgm:t>
    </dgm:pt>
    <dgm:pt modelId="{43E060CB-C537-4D09-BBF5-7FD9BC0E77E1}" type="parTrans" cxnId="{2036303B-3248-4311-8C28-5136B4EC5352}">
      <dgm:prSet/>
      <dgm:spPr/>
      <dgm:t>
        <a:bodyPr/>
        <a:lstStyle/>
        <a:p>
          <a:endParaRPr lang="ru-RU" sz="1600" b="1"/>
        </a:p>
      </dgm:t>
    </dgm:pt>
    <dgm:pt modelId="{439E67E1-67FA-435C-BF16-DC3FFEFDB3AE}" type="sibTrans" cxnId="{2036303B-3248-4311-8C28-5136B4EC5352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C2F6AB05-F876-4A8E-BBF6-68D39589EB63}">
      <dgm:prSet phldrT="[Текст]" custT="1"/>
      <dgm:spPr/>
      <dgm:t>
        <a:bodyPr/>
        <a:lstStyle/>
        <a:p>
          <a:r>
            <a:rPr lang="ru-RU" sz="1600" b="1" dirty="0" smtClean="0"/>
            <a:t>Популяризация лучших кейсов</a:t>
          </a:r>
          <a:endParaRPr lang="ru-RU" sz="1600" b="1" dirty="0"/>
        </a:p>
      </dgm:t>
    </dgm:pt>
    <dgm:pt modelId="{07BD0B21-6070-4B6A-A7D1-50F9402D0535}" type="parTrans" cxnId="{44182247-1945-4F10-A579-7EF01B773C2D}">
      <dgm:prSet/>
      <dgm:spPr/>
      <dgm:t>
        <a:bodyPr/>
        <a:lstStyle/>
        <a:p>
          <a:endParaRPr lang="ru-RU" sz="1600" b="1"/>
        </a:p>
      </dgm:t>
    </dgm:pt>
    <dgm:pt modelId="{07A2D391-2F1D-4DD8-BE9C-50330CDC1148}" type="sibTrans" cxnId="{44182247-1945-4F10-A579-7EF01B773C2D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 b="1"/>
        </a:p>
      </dgm:t>
    </dgm:pt>
    <dgm:pt modelId="{A19FEDDE-A098-4733-8E81-F3AA1A74E20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Организация торжественного события для представления результатов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2711E962-C435-4B6E-840B-DE443A418C46}" type="parTrans" cxnId="{BF938FE1-78F9-46A9-8ACD-21B9B723A77E}">
      <dgm:prSet/>
      <dgm:spPr/>
      <dgm:t>
        <a:bodyPr/>
        <a:lstStyle/>
        <a:p>
          <a:endParaRPr lang="ru-RU" sz="1600"/>
        </a:p>
      </dgm:t>
    </dgm:pt>
    <dgm:pt modelId="{AF4F9E99-8502-4E7F-9110-890680E1B285}" type="sibTrans" cxnId="{BF938FE1-78F9-46A9-8ACD-21B9B723A77E}">
      <dgm:prSet custT="1"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/>
        </a:p>
      </dgm:t>
    </dgm:pt>
    <dgm:pt modelId="{802C6701-39C6-4826-88E4-8E75681EEA9D}">
      <dgm:prSet phldrT="[Текст]" custT="1"/>
      <dgm:spPr/>
      <dgm:t>
        <a:bodyPr/>
        <a:lstStyle/>
        <a:p>
          <a:r>
            <a:rPr lang="ru-RU" sz="1600" b="1" dirty="0" smtClean="0"/>
            <a:t>Приглашение представителей </a:t>
          </a:r>
          <a:r>
            <a:rPr lang="ru-RU" sz="1600" b="1" dirty="0" err="1" smtClean="0"/>
            <a:t>бизнес-сообщества</a:t>
          </a:r>
          <a:r>
            <a:rPr lang="ru-RU" sz="1600" b="1" dirty="0" smtClean="0"/>
            <a:t>, ОО, администраций МР/ГО, выпускников на итоговое мероприятие</a:t>
          </a:r>
          <a:endParaRPr lang="ru-RU" sz="1600" b="1" dirty="0"/>
        </a:p>
      </dgm:t>
    </dgm:pt>
    <dgm:pt modelId="{4966FEFF-E8EC-4739-85B9-F5A5B21B9239}" type="parTrans" cxnId="{315F6012-F23B-41EF-9A6C-CA4A1A1009FF}">
      <dgm:prSet/>
      <dgm:spPr/>
      <dgm:t>
        <a:bodyPr/>
        <a:lstStyle/>
        <a:p>
          <a:endParaRPr lang="ru-RU" sz="1600"/>
        </a:p>
      </dgm:t>
    </dgm:pt>
    <dgm:pt modelId="{0CC8DB22-651F-43DB-8D86-832E8649BC56}" type="sibTrans" cxnId="{315F6012-F23B-41EF-9A6C-CA4A1A1009FF}">
      <dgm:prSet/>
      <dgm:spPr>
        <a:ln w="38100">
          <a:solidFill>
            <a:srgbClr val="1F4789"/>
          </a:solidFill>
        </a:ln>
      </dgm:spPr>
      <dgm:t>
        <a:bodyPr/>
        <a:lstStyle/>
        <a:p>
          <a:endParaRPr lang="ru-RU" sz="1600"/>
        </a:p>
      </dgm:t>
    </dgm:pt>
    <dgm:pt modelId="{F700B563-4EC2-4486-9941-A08C8A60F5C7}">
      <dgm:prSet phldrT="[Текст]" custT="1"/>
      <dgm:spPr/>
      <dgm:t>
        <a:bodyPr/>
        <a:lstStyle/>
        <a:p>
          <a:r>
            <a:rPr lang="ru-RU" sz="1600" b="1" dirty="0" smtClean="0"/>
            <a:t>Популяризация лучших практик и примеров наставничества </a:t>
          </a:r>
          <a:endParaRPr lang="ru-RU" sz="1600" b="1" dirty="0"/>
        </a:p>
      </dgm:t>
    </dgm:pt>
    <dgm:pt modelId="{C7F0D44B-88E2-4F0A-8983-D257C33BDD0F}" type="parTrans" cxnId="{2C266062-DE2B-4553-B25C-82C7C134365A}">
      <dgm:prSet/>
      <dgm:spPr/>
      <dgm:t>
        <a:bodyPr/>
        <a:lstStyle/>
        <a:p>
          <a:endParaRPr lang="ru-RU"/>
        </a:p>
      </dgm:t>
    </dgm:pt>
    <dgm:pt modelId="{9670236B-B9BB-4C02-A83C-AE690394E2B4}" type="sibTrans" cxnId="{2C266062-DE2B-4553-B25C-82C7C134365A}">
      <dgm:prSet/>
      <dgm:spPr/>
      <dgm:t>
        <a:bodyPr/>
        <a:lstStyle/>
        <a:p>
          <a:endParaRPr lang="ru-RU"/>
        </a:p>
      </dgm:t>
    </dgm:pt>
    <dgm:pt modelId="{D459659E-B320-4356-995F-A01A5EB65268}" type="pres">
      <dgm:prSet presAssocID="{BC2E73FF-A42E-40D8-8753-CCD7120CE2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F6CD6-73D9-4AEA-A02B-6EDC5C8ACCDA}" type="pres">
      <dgm:prSet presAssocID="{AD68FAC4-D310-4213-829F-730F2C9BD026}" presName="node" presStyleLbl="node1" presStyleIdx="0" presStyleCnt="9" custScaleX="188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8F583-00A2-477A-B13A-76B5C728C7F0}" type="pres">
      <dgm:prSet presAssocID="{5877C5F7-DB15-41BD-8EE9-80366EEBF3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42C4BD58-3ECA-4155-B853-1628CEE781DF}" type="pres">
      <dgm:prSet presAssocID="{5877C5F7-DB15-41BD-8EE9-80366EEBF386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E0110B28-1C32-4C7D-B19B-5B5093C48407}" type="pres">
      <dgm:prSet presAssocID="{90802431-8BFE-4E48-A1C3-95F04C8D6DE2}" presName="node" presStyleLbl="node1" presStyleIdx="1" presStyleCnt="9" custScaleX="81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0358-DC3F-4670-9F29-8FA3162FEC40}" type="pres">
      <dgm:prSet presAssocID="{CBC31724-B0E1-4046-B088-AFD17FAFB4D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85EE641A-58CE-449A-BADF-7F094AC5E0B7}" type="pres">
      <dgm:prSet presAssocID="{CBC31724-B0E1-4046-B088-AFD17FAFB4DF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5515BC77-E746-4D87-AE37-0B80E299DA8A}" type="pres">
      <dgm:prSet presAssocID="{701502ED-2BCB-42E9-9D5D-D4ABC6187EE0}" presName="node" presStyleLbl="node1" presStyleIdx="2" presStyleCnt="9" custScaleX="10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C1F73-5927-4FDD-BECA-AB37AB380ECE}" type="pres">
      <dgm:prSet presAssocID="{EE881A90-7539-4235-9908-09B17D1D3D8A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22AAD5E-4BB9-463D-B755-2A8A54DBC2F2}" type="pres">
      <dgm:prSet presAssocID="{EE881A90-7539-4235-9908-09B17D1D3D8A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217E162B-1056-41E3-AB03-660F70167F46}" type="pres">
      <dgm:prSet presAssocID="{60664DC1-9524-4C3F-8ACF-F2CE26E10696}" presName="node" presStyleLbl="node1" presStyleIdx="3" presStyleCnt="9" custScaleX="12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7A264-3961-4AA0-8327-71784503824E}" type="pres">
      <dgm:prSet presAssocID="{24DD7AA9-55D4-4E83-BF18-9E964053550F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C97A20C-671D-418B-AB96-881FBBF74798}" type="pres">
      <dgm:prSet presAssocID="{24DD7AA9-55D4-4E83-BF18-9E964053550F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E55A68C9-C5B9-4ABE-82E3-4BB00EBC2220}" type="pres">
      <dgm:prSet presAssocID="{A68DEE90-919B-47CA-8542-2413217D0980}" presName="node" presStyleLbl="node1" presStyleIdx="4" presStyleCnt="9" custScaleX="128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D36C3-1023-4019-9641-DFD4EA6C45E3}" type="pres">
      <dgm:prSet presAssocID="{439E67E1-67FA-435C-BF16-DC3FFEFDB3AE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9B57CD8-042B-43E3-BDBF-C7813ADEC25A}" type="pres">
      <dgm:prSet presAssocID="{439E67E1-67FA-435C-BF16-DC3FFEFDB3AE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29C06BF-22AE-4D32-95CB-220ECA307455}" type="pres">
      <dgm:prSet presAssocID="{C2F6AB05-F876-4A8E-BBF6-68D39589EB63}" presName="node" presStyleLbl="node1" presStyleIdx="5" presStyleCnt="9" custScaleX="12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FB00-769C-4123-A61F-4C81DFA5C759}" type="pres">
      <dgm:prSet presAssocID="{07A2D391-2F1D-4DD8-BE9C-50330CDC1148}" presName="sibTrans" presStyleLbl="sibTrans1D1" presStyleIdx="5" presStyleCnt="8"/>
      <dgm:spPr/>
      <dgm:t>
        <a:bodyPr/>
        <a:lstStyle/>
        <a:p>
          <a:endParaRPr lang="ru-RU"/>
        </a:p>
      </dgm:t>
    </dgm:pt>
    <dgm:pt modelId="{0D71B413-35ED-47F6-B405-2DEEDDBB962F}" type="pres">
      <dgm:prSet presAssocID="{07A2D391-2F1D-4DD8-BE9C-50330CDC1148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D3881470-760C-4311-9D2D-166C0FDDAF57}" type="pres">
      <dgm:prSet presAssocID="{A19FEDDE-A098-4733-8E81-F3AA1A74E202}" presName="node" presStyleLbl="node1" presStyleIdx="6" presStyleCnt="9" custScaleX="13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8B5C-D8F0-47D2-B31C-79D0B32B7CC9}" type="pres">
      <dgm:prSet presAssocID="{AF4F9E99-8502-4E7F-9110-890680E1B28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DC4D3310-23F8-41A4-8A24-9FBA58B46BBF}" type="pres">
      <dgm:prSet presAssocID="{AF4F9E99-8502-4E7F-9110-890680E1B285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97BC0F50-CD3F-4BDC-BA67-EE28687C7B15}" type="pres">
      <dgm:prSet presAssocID="{802C6701-39C6-4826-88E4-8E75681EEA9D}" presName="node" presStyleLbl="node1" presStyleIdx="7" presStyleCnt="9" custScaleX="15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C6147-E343-4AD3-BE1E-3FB025A33090}" type="pres">
      <dgm:prSet presAssocID="{0CC8DB22-651F-43DB-8D86-832E8649BC56}" presName="sibTrans" presStyleLbl="sibTrans1D1" presStyleIdx="7" presStyleCnt="8"/>
      <dgm:spPr/>
      <dgm:t>
        <a:bodyPr/>
        <a:lstStyle/>
        <a:p>
          <a:endParaRPr lang="ru-RU"/>
        </a:p>
      </dgm:t>
    </dgm:pt>
    <dgm:pt modelId="{3B434824-0EF0-4681-B45A-8A8526745645}" type="pres">
      <dgm:prSet presAssocID="{0CC8DB22-651F-43DB-8D86-832E8649BC56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24F6F884-F572-43CE-870E-7C424C6FA1CF}" type="pres">
      <dgm:prSet presAssocID="{F700B563-4EC2-4486-9941-A08C8A60F5C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B3030-4A23-4F97-95EA-2EE1D0678C06}" type="presOf" srcId="{CBC31724-B0E1-4046-B088-AFD17FAFB4DF}" destId="{85EE641A-58CE-449A-BADF-7F094AC5E0B7}" srcOrd="1" destOrd="0" presId="urn:microsoft.com/office/officeart/2005/8/layout/bProcess3"/>
    <dgm:cxn modelId="{8998A5C4-7526-4F58-AA29-7629F2B31A1A}" type="presOf" srcId="{802C6701-39C6-4826-88E4-8E75681EEA9D}" destId="{97BC0F50-CD3F-4BDC-BA67-EE28687C7B15}" srcOrd="0" destOrd="0" presId="urn:microsoft.com/office/officeart/2005/8/layout/bProcess3"/>
    <dgm:cxn modelId="{5D370D24-C447-4381-846C-7AA5AFE3EE55}" srcId="{BC2E73FF-A42E-40D8-8753-CCD7120CE235}" destId="{701502ED-2BCB-42E9-9D5D-D4ABC6187EE0}" srcOrd="2" destOrd="0" parTransId="{0A80B259-3D79-413F-8D87-D460A5D9BF64}" sibTransId="{EE881A90-7539-4235-9908-09B17D1D3D8A}"/>
    <dgm:cxn modelId="{F13C15C1-F519-448E-B865-9B96F21479D8}" type="presOf" srcId="{BC2E73FF-A42E-40D8-8753-CCD7120CE235}" destId="{D459659E-B320-4356-995F-A01A5EB65268}" srcOrd="0" destOrd="0" presId="urn:microsoft.com/office/officeart/2005/8/layout/bProcess3"/>
    <dgm:cxn modelId="{3D6B49A6-AC37-4EE6-9EC0-180BC5FD2316}" type="presOf" srcId="{EE881A90-7539-4235-9908-09B17D1D3D8A}" destId="{09FC1F73-5927-4FDD-BECA-AB37AB380ECE}" srcOrd="0" destOrd="0" presId="urn:microsoft.com/office/officeart/2005/8/layout/bProcess3"/>
    <dgm:cxn modelId="{FA652DE5-D124-47EF-A8ED-0566B5C0F1DE}" srcId="{BC2E73FF-A42E-40D8-8753-CCD7120CE235}" destId="{60664DC1-9524-4C3F-8ACF-F2CE26E10696}" srcOrd="3" destOrd="0" parTransId="{F3C4DED0-0D20-44BF-9EEB-EBA23D857A5B}" sibTransId="{24DD7AA9-55D4-4E83-BF18-9E964053550F}"/>
    <dgm:cxn modelId="{0EC47219-7F57-44BB-AA86-617A12BB2257}" type="presOf" srcId="{0CC8DB22-651F-43DB-8D86-832E8649BC56}" destId="{3B434824-0EF0-4681-B45A-8A8526745645}" srcOrd="1" destOrd="0" presId="urn:microsoft.com/office/officeart/2005/8/layout/bProcess3"/>
    <dgm:cxn modelId="{C4BCB576-4666-474A-8E5E-C14F57581CE1}" srcId="{BC2E73FF-A42E-40D8-8753-CCD7120CE235}" destId="{90802431-8BFE-4E48-A1C3-95F04C8D6DE2}" srcOrd="1" destOrd="0" parTransId="{8BC4A190-CC00-43F8-B1F4-60D09D1E8D36}" sibTransId="{CBC31724-B0E1-4046-B088-AFD17FAFB4DF}"/>
    <dgm:cxn modelId="{BF938FE1-78F9-46A9-8ACD-21B9B723A77E}" srcId="{BC2E73FF-A42E-40D8-8753-CCD7120CE235}" destId="{A19FEDDE-A098-4733-8E81-F3AA1A74E202}" srcOrd="6" destOrd="0" parTransId="{2711E962-C435-4B6E-840B-DE443A418C46}" sibTransId="{AF4F9E99-8502-4E7F-9110-890680E1B285}"/>
    <dgm:cxn modelId="{19F91EF2-D303-4671-B03C-9593855714FD}" type="presOf" srcId="{A68DEE90-919B-47CA-8542-2413217D0980}" destId="{E55A68C9-C5B9-4ABE-82E3-4BB00EBC2220}" srcOrd="0" destOrd="0" presId="urn:microsoft.com/office/officeart/2005/8/layout/bProcess3"/>
    <dgm:cxn modelId="{4DB50952-152F-47C4-86AA-DA748DC39EF7}" type="presOf" srcId="{701502ED-2BCB-42E9-9D5D-D4ABC6187EE0}" destId="{5515BC77-E746-4D87-AE37-0B80E299DA8A}" srcOrd="0" destOrd="0" presId="urn:microsoft.com/office/officeart/2005/8/layout/bProcess3"/>
    <dgm:cxn modelId="{17673163-D8FC-4BBE-8D72-781079E27034}" type="presOf" srcId="{AD68FAC4-D310-4213-829F-730F2C9BD026}" destId="{693F6CD6-73D9-4AEA-A02B-6EDC5C8ACCDA}" srcOrd="0" destOrd="0" presId="urn:microsoft.com/office/officeart/2005/8/layout/bProcess3"/>
    <dgm:cxn modelId="{AC93CB2F-A3AA-4FE4-8A3C-BAF09103CF74}" type="presOf" srcId="{07A2D391-2F1D-4DD8-BE9C-50330CDC1148}" destId="{5900FB00-769C-4123-A61F-4C81DFA5C759}" srcOrd="0" destOrd="0" presId="urn:microsoft.com/office/officeart/2005/8/layout/bProcess3"/>
    <dgm:cxn modelId="{D32C65D4-3EB7-476A-A116-C47D11179F0C}" type="presOf" srcId="{5877C5F7-DB15-41BD-8EE9-80366EEBF386}" destId="{8EB8F583-00A2-477A-B13A-76B5C728C7F0}" srcOrd="0" destOrd="0" presId="urn:microsoft.com/office/officeart/2005/8/layout/bProcess3"/>
    <dgm:cxn modelId="{7E041164-98DC-4525-B8D9-C8EA8686DA96}" type="presOf" srcId="{EE881A90-7539-4235-9908-09B17D1D3D8A}" destId="{D22AAD5E-4BB9-463D-B755-2A8A54DBC2F2}" srcOrd="1" destOrd="0" presId="urn:microsoft.com/office/officeart/2005/8/layout/bProcess3"/>
    <dgm:cxn modelId="{64F75E5D-A108-4D74-9DDA-F0E8C9993FA1}" type="presOf" srcId="{A19FEDDE-A098-4733-8E81-F3AA1A74E202}" destId="{D3881470-760C-4311-9D2D-166C0FDDAF57}" srcOrd="0" destOrd="0" presId="urn:microsoft.com/office/officeart/2005/8/layout/bProcess3"/>
    <dgm:cxn modelId="{2036303B-3248-4311-8C28-5136B4EC5352}" srcId="{BC2E73FF-A42E-40D8-8753-CCD7120CE235}" destId="{A68DEE90-919B-47CA-8542-2413217D0980}" srcOrd="4" destOrd="0" parTransId="{43E060CB-C537-4D09-BBF5-7FD9BC0E77E1}" sibTransId="{439E67E1-67FA-435C-BF16-DC3FFEFDB3AE}"/>
    <dgm:cxn modelId="{A593F8A6-3734-416E-9E80-6B3B3031A8F5}" type="presOf" srcId="{F700B563-4EC2-4486-9941-A08C8A60F5C7}" destId="{24F6F884-F572-43CE-870E-7C424C6FA1CF}" srcOrd="0" destOrd="0" presId="urn:microsoft.com/office/officeart/2005/8/layout/bProcess3"/>
    <dgm:cxn modelId="{0621BE2B-CD56-47CF-AE1C-8DE11C642A37}" type="presOf" srcId="{24DD7AA9-55D4-4E83-BF18-9E964053550F}" destId="{FB27A264-3961-4AA0-8327-71784503824E}" srcOrd="0" destOrd="0" presId="urn:microsoft.com/office/officeart/2005/8/layout/bProcess3"/>
    <dgm:cxn modelId="{8F7E4F25-1AF7-443F-9F45-5269EA28AFD6}" type="presOf" srcId="{90802431-8BFE-4E48-A1C3-95F04C8D6DE2}" destId="{E0110B28-1C32-4C7D-B19B-5B5093C48407}" srcOrd="0" destOrd="0" presId="urn:microsoft.com/office/officeart/2005/8/layout/bProcess3"/>
    <dgm:cxn modelId="{EA99CA70-4D73-4B5A-B7B3-D6EF9D7F7EF0}" type="presOf" srcId="{439E67E1-67FA-435C-BF16-DC3FFEFDB3AE}" destId="{403D36C3-1023-4019-9641-DFD4EA6C45E3}" srcOrd="0" destOrd="0" presId="urn:microsoft.com/office/officeart/2005/8/layout/bProcess3"/>
    <dgm:cxn modelId="{BE48697A-85F1-428D-9299-E5F7EBCBE523}" type="presOf" srcId="{AF4F9E99-8502-4E7F-9110-890680E1B285}" destId="{6D4E8B5C-D8F0-47D2-B31C-79D0B32B7CC9}" srcOrd="0" destOrd="0" presId="urn:microsoft.com/office/officeart/2005/8/layout/bProcess3"/>
    <dgm:cxn modelId="{F295C71B-7D9F-4B8B-81F7-AC8722C7BA58}" type="presOf" srcId="{07A2D391-2F1D-4DD8-BE9C-50330CDC1148}" destId="{0D71B413-35ED-47F6-B405-2DEEDDBB962F}" srcOrd="1" destOrd="0" presId="urn:microsoft.com/office/officeart/2005/8/layout/bProcess3"/>
    <dgm:cxn modelId="{BD3F995C-E155-403D-B1E8-90D9169197FD}" srcId="{BC2E73FF-A42E-40D8-8753-CCD7120CE235}" destId="{AD68FAC4-D310-4213-829F-730F2C9BD026}" srcOrd="0" destOrd="0" parTransId="{708E2296-FF58-4DEF-8674-81C4AEF996D6}" sibTransId="{5877C5F7-DB15-41BD-8EE9-80366EEBF386}"/>
    <dgm:cxn modelId="{213F70B2-BC23-4427-BE26-D72213A02FE4}" type="presOf" srcId="{60664DC1-9524-4C3F-8ACF-F2CE26E10696}" destId="{217E162B-1056-41E3-AB03-660F70167F46}" srcOrd="0" destOrd="0" presId="urn:microsoft.com/office/officeart/2005/8/layout/bProcess3"/>
    <dgm:cxn modelId="{EA548164-1F3C-48FD-947B-B09F5959DCD5}" type="presOf" srcId="{5877C5F7-DB15-41BD-8EE9-80366EEBF386}" destId="{42C4BD58-3ECA-4155-B853-1628CEE781DF}" srcOrd="1" destOrd="0" presId="urn:microsoft.com/office/officeart/2005/8/layout/bProcess3"/>
    <dgm:cxn modelId="{3E9B3A92-BA16-45AA-8A47-AAF05EB03F91}" type="presOf" srcId="{24DD7AA9-55D4-4E83-BF18-9E964053550F}" destId="{DC97A20C-671D-418B-AB96-881FBBF74798}" srcOrd="1" destOrd="0" presId="urn:microsoft.com/office/officeart/2005/8/layout/bProcess3"/>
    <dgm:cxn modelId="{44182247-1945-4F10-A579-7EF01B773C2D}" srcId="{BC2E73FF-A42E-40D8-8753-CCD7120CE235}" destId="{C2F6AB05-F876-4A8E-BBF6-68D39589EB63}" srcOrd="5" destOrd="0" parTransId="{07BD0B21-6070-4B6A-A7D1-50F9402D0535}" sibTransId="{07A2D391-2F1D-4DD8-BE9C-50330CDC1148}"/>
    <dgm:cxn modelId="{1A52047E-1ABA-4515-BB62-43B3AAB2E5AA}" type="presOf" srcId="{CBC31724-B0E1-4046-B088-AFD17FAFB4DF}" destId="{ADC90358-DC3F-4670-9F29-8FA3162FEC40}" srcOrd="0" destOrd="0" presId="urn:microsoft.com/office/officeart/2005/8/layout/bProcess3"/>
    <dgm:cxn modelId="{3DA1EC09-8F83-4366-9CD4-737AFCE9F952}" type="presOf" srcId="{439E67E1-67FA-435C-BF16-DC3FFEFDB3AE}" destId="{A9B57CD8-042B-43E3-BDBF-C7813ADEC25A}" srcOrd="1" destOrd="0" presId="urn:microsoft.com/office/officeart/2005/8/layout/bProcess3"/>
    <dgm:cxn modelId="{5E83C336-1472-410C-97CD-72E11DC7D584}" type="presOf" srcId="{AF4F9E99-8502-4E7F-9110-890680E1B285}" destId="{DC4D3310-23F8-41A4-8A24-9FBA58B46BBF}" srcOrd="1" destOrd="0" presId="urn:microsoft.com/office/officeart/2005/8/layout/bProcess3"/>
    <dgm:cxn modelId="{2D45F33E-D0B3-4810-AE5D-E3191F6D21B1}" type="presOf" srcId="{C2F6AB05-F876-4A8E-BBF6-68D39589EB63}" destId="{629C06BF-22AE-4D32-95CB-220ECA307455}" srcOrd="0" destOrd="0" presId="urn:microsoft.com/office/officeart/2005/8/layout/bProcess3"/>
    <dgm:cxn modelId="{2C266062-DE2B-4553-B25C-82C7C134365A}" srcId="{BC2E73FF-A42E-40D8-8753-CCD7120CE235}" destId="{F700B563-4EC2-4486-9941-A08C8A60F5C7}" srcOrd="8" destOrd="0" parTransId="{C7F0D44B-88E2-4F0A-8983-D257C33BDD0F}" sibTransId="{9670236B-B9BB-4C02-A83C-AE690394E2B4}"/>
    <dgm:cxn modelId="{85DAE3F4-2E1D-46BE-BE4C-5423F4B742F3}" type="presOf" srcId="{0CC8DB22-651F-43DB-8D86-832E8649BC56}" destId="{DC9C6147-E343-4AD3-BE1E-3FB025A33090}" srcOrd="0" destOrd="0" presId="urn:microsoft.com/office/officeart/2005/8/layout/bProcess3"/>
    <dgm:cxn modelId="{315F6012-F23B-41EF-9A6C-CA4A1A1009FF}" srcId="{BC2E73FF-A42E-40D8-8753-CCD7120CE235}" destId="{802C6701-39C6-4826-88E4-8E75681EEA9D}" srcOrd="7" destOrd="0" parTransId="{4966FEFF-E8EC-4739-85B9-F5A5B21B9239}" sibTransId="{0CC8DB22-651F-43DB-8D86-832E8649BC56}"/>
    <dgm:cxn modelId="{6AF54715-ACC3-4316-A706-3181DBA5E777}" type="presParOf" srcId="{D459659E-B320-4356-995F-A01A5EB65268}" destId="{693F6CD6-73D9-4AEA-A02B-6EDC5C8ACCDA}" srcOrd="0" destOrd="0" presId="urn:microsoft.com/office/officeart/2005/8/layout/bProcess3"/>
    <dgm:cxn modelId="{9417C097-B847-4ED5-A9EC-94DCD00AAE9F}" type="presParOf" srcId="{D459659E-B320-4356-995F-A01A5EB65268}" destId="{8EB8F583-00A2-477A-B13A-76B5C728C7F0}" srcOrd="1" destOrd="0" presId="urn:microsoft.com/office/officeart/2005/8/layout/bProcess3"/>
    <dgm:cxn modelId="{2A0B1C84-072A-411F-9C68-6E0D14F5F19D}" type="presParOf" srcId="{8EB8F583-00A2-477A-B13A-76B5C728C7F0}" destId="{42C4BD58-3ECA-4155-B853-1628CEE781DF}" srcOrd="0" destOrd="0" presId="urn:microsoft.com/office/officeart/2005/8/layout/bProcess3"/>
    <dgm:cxn modelId="{3F3C7BE9-BD19-4E95-9089-AFB03F1E79A4}" type="presParOf" srcId="{D459659E-B320-4356-995F-A01A5EB65268}" destId="{E0110B28-1C32-4C7D-B19B-5B5093C48407}" srcOrd="2" destOrd="0" presId="urn:microsoft.com/office/officeart/2005/8/layout/bProcess3"/>
    <dgm:cxn modelId="{557030D0-C5AE-4598-8594-3313A8972C15}" type="presParOf" srcId="{D459659E-B320-4356-995F-A01A5EB65268}" destId="{ADC90358-DC3F-4670-9F29-8FA3162FEC40}" srcOrd="3" destOrd="0" presId="urn:microsoft.com/office/officeart/2005/8/layout/bProcess3"/>
    <dgm:cxn modelId="{6CB95E7D-C12B-4AFA-916F-0C2490E6F741}" type="presParOf" srcId="{ADC90358-DC3F-4670-9F29-8FA3162FEC40}" destId="{85EE641A-58CE-449A-BADF-7F094AC5E0B7}" srcOrd="0" destOrd="0" presId="urn:microsoft.com/office/officeart/2005/8/layout/bProcess3"/>
    <dgm:cxn modelId="{081069E7-DD96-4A89-8F64-F0F66C4099F6}" type="presParOf" srcId="{D459659E-B320-4356-995F-A01A5EB65268}" destId="{5515BC77-E746-4D87-AE37-0B80E299DA8A}" srcOrd="4" destOrd="0" presId="urn:microsoft.com/office/officeart/2005/8/layout/bProcess3"/>
    <dgm:cxn modelId="{1EDAB11D-BA51-42BF-8853-F827A24829BD}" type="presParOf" srcId="{D459659E-B320-4356-995F-A01A5EB65268}" destId="{09FC1F73-5927-4FDD-BECA-AB37AB380ECE}" srcOrd="5" destOrd="0" presId="urn:microsoft.com/office/officeart/2005/8/layout/bProcess3"/>
    <dgm:cxn modelId="{A07E14C9-0257-4268-8A81-B942094B809E}" type="presParOf" srcId="{09FC1F73-5927-4FDD-BECA-AB37AB380ECE}" destId="{D22AAD5E-4BB9-463D-B755-2A8A54DBC2F2}" srcOrd="0" destOrd="0" presId="urn:microsoft.com/office/officeart/2005/8/layout/bProcess3"/>
    <dgm:cxn modelId="{D4120D6B-5236-4490-B25B-FA15DB2CD280}" type="presParOf" srcId="{D459659E-B320-4356-995F-A01A5EB65268}" destId="{217E162B-1056-41E3-AB03-660F70167F46}" srcOrd="6" destOrd="0" presId="urn:microsoft.com/office/officeart/2005/8/layout/bProcess3"/>
    <dgm:cxn modelId="{E7D25D0F-2895-4C91-81B4-15992B37B931}" type="presParOf" srcId="{D459659E-B320-4356-995F-A01A5EB65268}" destId="{FB27A264-3961-4AA0-8327-71784503824E}" srcOrd="7" destOrd="0" presId="urn:microsoft.com/office/officeart/2005/8/layout/bProcess3"/>
    <dgm:cxn modelId="{0DE22EBF-F9D8-4FAF-A7FC-4BCB1CBECC27}" type="presParOf" srcId="{FB27A264-3961-4AA0-8327-71784503824E}" destId="{DC97A20C-671D-418B-AB96-881FBBF74798}" srcOrd="0" destOrd="0" presId="urn:microsoft.com/office/officeart/2005/8/layout/bProcess3"/>
    <dgm:cxn modelId="{2E8F7036-3CF4-4929-920A-3D7D3086FD78}" type="presParOf" srcId="{D459659E-B320-4356-995F-A01A5EB65268}" destId="{E55A68C9-C5B9-4ABE-82E3-4BB00EBC2220}" srcOrd="8" destOrd="0" presId="urn:microsoft.com/office/officeart/2005/8/layout/bProcess3"/>
    <dgm:cxn modelId="{AF811A39-2188-47B1-9F71-C0097507EEE3}" type="presParOf" srcId="{D459659E-B320-4356-995F-A01A5EB65268}" destId="{403D36C3-1023-4019-9641-DFD4EA6C45E3}" srcOrd="9" destOrd="0" presId="urn:microsoft.com/office/officeart/2005/8/layout/bProcess3"/>
    <dgm:cxn modelId="{4D279112-54D1-4BB5-9185-53DC098D755D}" type="presParOf" srcId="{403D36C3-1023-4019-9641-DFD4EA6C45E3}" destId="{A9B57CD8-042B-43E3-BDBF-C7813ADEC25A}" srcOrd="0" destOrd="0" presId="urn:microsoft.com/office/officeart/2005/8/layout/bProcess3"/>
    <dgm:cxn modelId="{55A89DF3-ECC9-4C01-92C1-B323045AA829}" type="presParOf" srcId="{D459659E-B320-4356-995F-A01A5EB65268}" destId="{629C06BF-22AE-4D32-95CB-220ECA307455}" srcOrd="10" destOrd="0" presId="urn:microsoft.com/office/officeart/2005/8/layout/bProcess3"/>
    <dgm:cxn modelId="{A5481A64-596F-40AD-877D-988E8FBA5320}" type="presParOf" srcId="{D459659E-B320-4356-995F-A01A5EB65268}" destId="{5900FB00-769C-4123-A61F-4C81DFA5C759}" srcOrd="11" destOrd="0" presId="urn:microsoft.com/office/officeart/2005/8/layout/bProcess3"/>
    <dgm:cxn modelId="{DAF2AC8B-2183-430A-979D-6213DA1E9373}" type="presParOf" srcId="{5900FB00-769C-4123-A61F-4C81DFA5C759}" destId="{0D71B413-35ED-47F6-B405-2DEEDDBB962F}" srcOrd="0" destOrd="0" presId="urn:microsoft.com/office/officeart/2005/8/layout/bProcess3"/>
    <dgm:cxn modelId="{57D55DC2-860D-46B8-A06C-39D5F7553572}" type="presParOf" srcId="{D459659E-B320-4356-995F-A01A5EB65268}" destId="{D3881470-760C-4311-9D2D-166C0FDDAF57}" srcOrd="12" destOrd="0" presId="urn:microsoft.com/office/officeart/2005/8/layout/bProcess3"/>
    <dgm:cxn modelId="{F079A155-8088-4143-8206-4C6CBFD1EB43}" type="presParOf" srcId="{D459659E-B320-4356-995F-A01A5EB65268}" destId="{6D4E8B5C-D8F0-47D2-B31C-79D0B32B7CC9}" srcOrd="13" destOrd="0" presId="urn:microsoft.com/office/officeart/2005/8/layout/bProcess3"/>
    <dgm:cxn modelId="{02FE5082-A4EA-4D16-B6EF-C8E255480760}" type="presParOf" srcId="{6D4E8B5C-D8F0-47D2-B31C-79D0B32B7CC9}" destId="{DC4D3310-23F8-41A4-8A24-9FBA58B46BBF}" srcOrd="0" destOrd="0" presId="urn:microsoft.com/office/officeart/2005/8/layout/bProcess3"/>
    <dgm:cxn modelId="{9514F105-6778-455D-91DA-731A7406E05D}" type="presParOf" srcId="{D459659E-B320-4356-995F-A01A5EB65268}" destId="{97BC0F50-CD3F-4BDC-BA67-EE28687C7B15}" srcOrd="14" destOrd="0" presId="urn:microsoft.com/office/officeart/2005/8/layout/bProcess3"/>
    <dgm:cxn modelId="{AC292128-BCEB-49F8-A0BE-95C03E72552B}" type="presParOf" srcId="{D459659E-B320-4356-995F-A01A5EB65268}" destId="{DC9C6147-E343-4AD3-BE1E-3FB025A33090}" srcOrd="15" destOrd="0" presId="urn:microsoft.com/office/officeart/2005/8/layout/bProcess3"/>
    <dgm:cxn modelId="{C5E888B2-EE2F-43B6-B728-BF9C20909F28}" type="presParOf" srcId="{DC9C6147-E343-4AD3-BE1E-3FB025A33090}" destId="{3B434824-0EF0-4681-B45A-8A8526745645}" srcOrd="0" destOrd="0" presId="urn:microsoft.com/office/officeart/2005/8/layout/bProcess3"/>
    <dgm:cxn modelId="{6D3EF4BD-B3E4-4C13-AAC7-7B8063796A8F}" type="presParOf" srcId="{D459659E-B320-4356-995F-A01A5EB65268}" destId="{24F6F884-F572-43CE-870E-7C424C6FA1CF}" srcOrd="16" destOrd="0" presId="urn:microsoft.com/office/officeart/2005/8/layout/bProcess3"/>
  </dgm:cxnLst>
  <dgm:bg/>
  <dgm:whole>
    <a:ln w="3810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481AF0-EB83-4ECA-BD60-3996BDB50A73}" type="datetimeFigureOut">
              <a:rPr lang="ru-RU" smtClean="0"/>
              <a:pPr/>
              <a:t>20.01.2021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72254A-1DE8-4E9A-B4A3-FB1DE6305B09}" type="slidenum">
              <a:rPr lang="ru-RU" smtClean="0"/>
              <a:pPr/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5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86E1C5-3846-42D2-AB9A-0383B7D05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81971" cy="6308725"/>
          </a:xfrm>
          <a:prstGeom prst="rect">
            <a:avLst/>
          </a:prstGeom>
        </p:spPr>
      </p:pic>
      <p:sp>
        <p:nvSpPr>
          <p:cNvPr id="33" name="Заголовок 32">
            <a:extLst>
              <a:ext uri="{FF2B5EF4-FFF2-40B4-BE49-F238E27FC236}">
                <a16:creationId xmlns:a16="http://schemas.microsoft.com/office/drawing/2014/main" xmlns="" id="{43132F4E-D791-4C45-B181-6A081F489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175" y="2499360"/>
            <a:ext cx="8101013" cy="22111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>
                <a:solidFill>
                  <a:srgbClr val="D53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ПРОПИСНЫМИ БУКВАМИ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МАКСИМУМ 4 СТРОКИ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3D2033C-978C-4752-BF1C-B2EF2F79E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44" name="Текст 2">
            <a:extLst>
              <a:ext uri="{FF2B5EF4-FFF2-40B4-BE49-F238E27FC236}">
                <a16:creationId xmlns:a16="http://schemas.microsoft.com/office/drawing/2014/main" xmlns="" id="{B9D000CB-909E-4E4D-B1B1-C1E09F24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2175" y="5274563"/>
            <a:ext cx="8101012" cy="37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301A5DFC-448B-4BE7-9159-33EE425769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32175" y="5648958"/>
            <a:ext cx="8101012" cy="659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степень,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781607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265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AE48E1-E4A4-4B62-8DCC-59AD3268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2" y="2058989"/>
            <a:ext cx="4158721" cy="42481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E9BF6FD-6312-4F5A-B966-6246E3CCD77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B2535F-A448-4C3B-BED2-07E38D8B2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8458CABF-A79F-4D47-9C0E-3F50280C0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A601439-600A-4131-B653-442973D747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6" y="2060580"/>
            <a:ext cx="6350001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Вставка диаграммы,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212644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876551-14F8-45F2-A627-A3561400FDD3}"/>
              </a:ext>
            </a:extLst>
          </p:cNvPr>
          <p:cNvSpPr/>
          <p:nvPr userDrawn="1"/>
        </p:nvSpPr>
        <p:spPr>
          <a:xfrm>
            <a:off x="0" y="0"/>
            <a:ext cx="10260000" cy="167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49275"/>
            <a:ext cx="9187920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60575"/>
            <a:ext cx="10874374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F25DE-C9D4-4D48-A2A6-B29F6726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568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874DA2F-C933-4E10-B923-6822BBBAB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485" y="389353"/>
            <a:ext cx="1339951" cy="14350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9A134F-547D-470E-A3A4-54D94D899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108" y="279047"/>
            <a:ext cx="1287485" cy="16444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100FEC-BF65-468E-ABA3-DC5CA157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225" y="744431"/>
            <a:ext cx="1288004" cy="9129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AEFE20-048F-4F88-99FB-00B50A7837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588986" cy="6308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626C3D4-8608-4C0E-8466-DD0F685B52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32" name="Заголовок 32">
            <a:extLst>
              <a:ext uri="{FF2B5EF4-FFF2-40B4-BE49-F238E27FC236}">
                <a16:creationId xmlns:a16="http://schemas.microsoft.com/office/drawing/2014/main" xmlns="" id="{59EFEFD2-FB12-49EB-B8BE-59EE084B9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175" y="2499360"/>
            <a:ext cx="8101013" cy="22111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>
                <a:solidFill>
                  <a:srgbClr val="D53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ПРОПИСНЫМИ БУКВАМИ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МАКСИМУМ 4 СТРОКИ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xmlns="" id="{B3750B8A-510F-488F-8DF2-3CCEB8C63A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2175" y="5274563"/>
            <a:ext cx="8101012" cy="37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40167783-5B58-469F-84D9-2C886A179D6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32175" y="5648958"/>
            <a:ext cx="8101012" cy="659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степень,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982427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62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2020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E35204-B4BF-49EC-8137-6F861C530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6737"/>
            <a:ext cx="5919228" cy="987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4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00213"/>
            <a:ext cx="10874375" cy="363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907708B-263E-4F5C-BBA4-FFC2EE4AA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036" y="5897233"/>
            <a:ext cx="747787" cy="8008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AB7E410-E523-498B-BDDF-1D15AD9FD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6322" y="5838822"/>
            <a:ext cx="718507" cy="917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6C66A7-3701-4FAF-8B9C-7AF6A76D9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878" y="6042926"/>
            <a:ext cx="718797" cy="5094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D4A3724-D351-4868-9EDE-94A555D3B7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176" y="5975350"/>
            <a:ext cx="496361" cy="63897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6D3874F-FBFA-4C77-9265-F9C9F35D8710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56059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_2020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4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00214"/>
            <a:ext cx="10874375" cy="3636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DABB3E-0F6F-441F-929D-9BD4E1B5D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D0623B-202E-46DC-ABCF-D20BB8FA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8A5B2D8-762A-4356-A321-33A54DB3B5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74CDF4-3F49-4EB8-AEF8-B67326ADFE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184E51-95B9-46A3-B902-B1DD9DAAC8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259E965-4798-47A8-B9DC-71E8EA0EEA0E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9160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9F6E77B-0C24-4758-98CB-4B4D07543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1700213"/>
            <a:ext cx="5257801" cy="363075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4" y="1700213"/>
            <a:ext cx="5257804" cy="363075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1316696-3DFE-4E30-ACD2-36F0245F3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5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C0323-E644-4185-B7E5-082D15978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3BC8D6-92E2-4356-8718-0D7170B8FE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8FBA32-0BA8-4A36-870F-3031097ABE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BEFFEC7-8942-4ABD-9DAE-AD2F7CF52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F2FBDD4-FAFB-445E-9ED1-D398344EEA74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5164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953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B8DC68-5BA8-4236-9EE0-66DE429DD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6F7891-4758-4DD0-AE03-FCFF99C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1712911"/>
            <a:ext cx="5257800" cy="792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4" y="2677968"/>
            <a:ext cx="5257800" cy="265920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73AEDD-12D0-4E4B-AE69-1F00A18E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4" y="1712911"/>
            <a:ext cx="5257804" cy="792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4" y="2677968"/>
            <a:ext cx="5257804" cy="265920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1316696-3DFE-4E30-ACD2-36F0245F3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5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3E4764-8CD8-4CE1-B493-48DED957B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8A5694-D910-4F40-9A4B-83C3D37553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9FB8689-510C-4335-B9EA-F9BF9B2E45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083688A-AB5D-424A-8193-CAD716051C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DDDB095-9CC6-451A-BA1E-BA275F0F92EC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5815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953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оков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8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60575"/>
            <a:ext cx="9601187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BA87FB-93B8-4DB6-A1A8-DCAE446B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0"/>
            <a:ext cx="1532757" cy="65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78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6471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_боков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000" y="549275"/>
            <a:ext cx="10260001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00" y="2060575"/>
            <a:ext cx="9601187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193200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BA87FB-93B8-4DB6-A1A8-DCAE446B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32757" cy="65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2297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209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60575"/>
            <a:ext cx="10874374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F25DE-C9D4-4D48-A2A6-B29F6726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09570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21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3" r:id="rId5"/>
    <p:sldLayoutId id="2147483662" r:id="rId6"/>
    <p:sldLayoutId id="2147483664" r:id="rId7"/>
    <p:sldLayoutId id="2147483667" r:id="rId8"/>
    <p:sldLayoutId id="2147483650" r:id="rId9"/>
    <p:sldLayoutId id="2147483656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rcn@krirpo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D8CC5-5101-4ACE-A2B7-B8B1B67B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1907628"/>
            <a:ext cx="9080938" cy="4067503"/>
          </a:xfrm>
        </p:spPr>
        <p:txBody>
          <a:bodyPr/>
          <a:lstStyle/>
          <a:p>
            <a:pPr algn="ctr"/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РЕКОМЕНДАЦИИ</a:t>
            </a:r>
            <a:b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 по реализации методологии</a:t>
            </a:r>
            <a:b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(целевой модели) наставничества обучающихся</a:t>
            </a:r>
            <a:b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для организаций, осуществляющих образовательную</a:t>
            </a:r>
            <a:b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деятельность по общеобразовательным, дополнительным</a:t>
            </a:r>
            <a:b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общеобразовательным и программам среднего профессионального</a:t>
            </a:r>
            <a:b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образования в образовательных организациях</a:t>
            </a:r>
            <a:endParaRPr lang="ru-RU" sz="28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5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форма дорожной карты внедрения целевой модели наставничества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21155" t="23752" r="20285" b="4819"/>
          <a:stretch>
            <a:fillRect/>
          </a:stretch>
        </p:blipFill>
        <p:spPr bwMode="auto">
          <a:xfrm>
            <a:off x="123568" y="1738184"/>
            <a:ext cx="10353932" cy="501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форма дорожной карты внедрения целевой модели наставничества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0968" t="21343" r="20178" b="5833"/>
          <a:stretch>
            <a:fillRect/>
          </a:stretch>
        </p:blipFill>
        <p:spPr bwMode="auto">
          <a:xfrm>
            <a:off x="115330" y="1714500"/>
            <a:ext cx="1019072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форма дорожной карты внедрения целевой модели наставничества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0968" t="26162" r="20153" b="3768"/>
          <a:stretch>
            <a:fillRect/>
          </a:stretch>
        </p:blipFill>
        <p:spPr bwMode="auto">
          <a:xfrm>
            <a:off x="107092" y="1676400"/>
            <a:ext cx="104085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наставничества (ПН). Примерная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1847851"/>
            <a:ext cx="10229849" cy="44608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Общие положения (концептуальное обоснование);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Цели и задачи;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Основные понятия и принципы;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Планируемые (ожидаемые) результаты;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Условия и этапы реализации;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Управление программой;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План мероприятий по формам наставничества;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Мониторинг эффективности наставничества;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Оценка реализации программы;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Формы документов, обеспечивающих реализацию программы (приложение 1);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Методические материалы, обеспечивающие реализацию программы (приложение 2).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658813" y="378372"/>
            <a:ext cx="9825256" cy="11981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07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внедрения ЦМН в образовательной организации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C407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20718" y="1702676"/>
          <a:ext cx="10160000" cy="495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658813" y="378372"/>
            <a:ext cx="9825256" cy="11981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07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Подготовка условий для запуска программы наставничества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C407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20718" y="1702676"/>
          <a:ext cx="10160000" cy="495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464565" y="4099035"/>
            <a:ext cx="2727435" cy="1355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Информационное продвижение наставничества!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76295"/>
            <a:ext cx="9825256" cy="1500257"/>
          </a:xfrm>
        </p:spPr>
        <p:txBody>
          <a:bodyPr/>
          <a:lstStyle/>
          <a:p>
            <a:r>
              <a:rPr lang="ru-RU" sz="4000" dirty="0" smtClean="0"/>
              <a:t>Завершение наставничества</a:t>
            </a:r>
            <a:br>
              <a:rPr lang="ru-RU" sz="4000" dirty="0" smtClean="0"/>
            </a:br>
            <a:r>
              <a:rPr lang="ru-RU" sz="4000" dirty="0" smtClean="0"/>
              <a:t>(по итогам каждого календарного года) </a:t>
            </a:r>
            <a:endParaRPr lang="ru-RU" sz="4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20718" y="1702676"/>
          <a:ext cx="10160000" cy="495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5 форм наставничества </a:t>
            </a:r>
            <a:endParaRPr lang="ru-RU" sz="4000" dirty="0"/>
          </a:p>
        </p:txBody>
      </p:sp>
      <p:pic>
        <p:nvPicPr>
          <p:cNvPr id="4" name="Picture 2" descr="Школа№ 151"/>
          <p:cNvPicPr>
            <a:picLocks noChangeAspect="1" noChangeArrowheads="1"/>
          </p:cNvPicPr>
          <p:nvPr/>
        </p:nvPicPr>
        <p:blipFill>
          <a:blip r:embed="rId2"/>
          <a:srcRect l="786" t="45302" r="153" b="8708"/>
          <a:stretch>
            <a:fillRect/>
          </a:stretch>
        </p:blipFill>
        <p:spPr bwMode="auto">
          <a:xfrm>
            <a:off x="0" y="2317530"/>
            <a:ext cx="10924570" cy="2853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881281"/>
            <a:ext cx="10220692" cy="42481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Общие положения (+ термины и понятия):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целевая модель </a:t>
            </a:r>
            <a:r>
              <a:rPr lang="ru-RU" sz="2800" dirty="0" err="1" smtClean="0"/>
              <a:t>наставничества,наставничество</a:t>
            </a:r>
            <a:r>
              <a:rPr lang="ru-RU" sz="2800" dirty="0" smtClean="0"/>
              <a:t>;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форма наставничества, наставляемый, наставник, куратор; 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err="1" smtClean="0"/>
              <a:t>метакомпетенции</a:t>
            </a:r>
            <a:r>
              <a:rPr lang="ru-RU" sz="2800" dirty="0" smtClean="0"/>
              <a:t>;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дорожная карта;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err="1" smtClean="0"/>
              <a:t>медиаплан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881281"/>
            <a:ext cx="10220692" cy="424814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ru-RU" b="1" dirty="0" smtClean="0"/>
              <a:t>Цель и задачи: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Цель – создание условий для раскрытия потенциала личности наставляемого, формирования эффективной системы поддержки, самоопределения и профессиональной ориентации всех обучающихся в возрасте от 10 до 19 лет, педагогических работников в том числе молодых специалистов ОО.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62" y="549275"/>
            <a:ext cx="10468303" cy="792163"/>
          </a:xfrm>
        </p:spPr>
        <p:txBody>
          <a:bodyPr/>
          <a:lstStyle/>
          <a:p>
            <a:r>
              <a:rPr lang="ru-RU" dirty="0" smtClean="0"/>
              <a:t>Участники внедрения целевой модели наставничества (ЦМН) (управление процессами)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268014" y="1655379"/>
            <a:ext cx="10184524" cy="4351283"/>
            <a:chOff x="268014" y="1655379"/>
            <a:chExt cx="10184524" cy="4351283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575762" y="1655379"/>
              <a:ext cx="7237162" cy="1861125"/>
              <a:chOff x="1575762" y="1655379"/>
              <a:chExt cx="7237162" cy="1861125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1576552" y="2522483"/>
                <a:ext cx="7236372" cy="4729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rot="16200000" flipH="1">
                <a:off x="4437205" y="2562680"/>
                <a:ext cx="1829594" cy="149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5400000">
                <a:off x="1110677" y="3019099"/>
                <a:ext cx="930961" cy="79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6200000" flipH="1">
                <a:off x="8315516" y="3019890"/>
                <a:ext cx="978256" cy="1497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268014" y="3499944"/>
              <a:ext cx="3184633" cy="2459422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Специалисты органов, осуществляющих управление в сфере образования</a:t>
              </a:r>
              <a:endParaRPr lang="ru-RU" sz="2400" b="1" dirty="0">
                <a:solidFill>
                  <a:srgbClr val="1C407B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799491" y="3499943"/>
              <a:ext cx="3184634" cy="2506719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Руководители образовательных организация</a:t>
              </a:r>
              <a:endParaRPr lang="ru-RU" sz="2400" b="1" dirty="0">
                <a:solidFill>
                  <a:srgbClr val="1C407B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283669" y="3468413"/>
              <a:ext cx="3168869" cy="2506718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Кураторы внедрения ЦМН в образовательных организациях</a:t>
              </a:r>
              <a:endParaRPr lang="ru-RU" sz="2400" b="1" dirty="0">
                <a:solidFill>
                  <a:srgbClr val="1C407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695451"/>
            <a:ext cx="10220692" cy="48387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sz="2000" b="1" dirty="0" smtClean="0"/>
              <a:t>Цель и задачи:</a:t>
            </a:r>
          </a:p>
          <a:p>
            <a:pPr marL="971550" lvl="1" indent="-51435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/>
              <a:t>Задачи могут быть конкретизированы, учитывая специфику ОО: 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создание необходимых материально-технических, кадровых, методических условий наставнической деятельности;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ускорение процесса обучения основным навыкам профессии, профессионального становления;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выявление обучающихся, оказавшихся в сложной жизненной ситуации;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выявление и привлечение потенциальных наставников;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Организация психолого-педагогического сопровождения участников;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Анализ результатов наставнической деятельности, организация мониторинга;</a:t>
            </a:r>
          </a:p>
          <a:p>
            <a:pPr marL="1428750" lvl="2" indent="-514350">
              <a:lnSpc>
                <a:spcPct val="114000"/>
              </a:lnSpc>
            </a:pPr>
            <a:r>
              <a:rPr lang="ru-RU" dirty="0" smtClean="0"/>
              <a:t>Популяризация, информирование 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881281"/>
            <a:ext cx="10220692" cy="471001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b="1" dirty="0" smtClean="0"/>
              <a:t>Механизмы реализации: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Формирование рабочей группы и определение ее функций;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Работа наставнических пар/групп;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Мониторинг и оценка результатов реализации программы наставничества;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Заполнение наставником и наставляемым документов;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Информационная поддержка через разработку </a:t>
            </a:r>
            <a:r>
              <a:rPr lang="ru-RU" sz="2800" dirty="0" err="1" smtClean="0"/>
              <a:t>медиа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плана-сайт</a:t>
            </a:r>
            <a:r>
              <a:rPr lang="ru-RU" sz="2800" dirty="0" smtClean="0"/>
              <a:t> ОО.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3611" y="1713471"/>
            <a:ext cx="10225096" cy="480526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ru-RU" b="1" dirty="0" smtClean="0"/>
              <a:t>Функции куратора: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 smtClean="0"/>
              <a:t>Назначается решением руководителя ОО (приказ);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 smtClean="0"/>
              <a:t>Куратор – любой педагогический или административный работник из ОО;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600" dirty="0" smtClean="0"/>
              <a:t>Задачи куратора обозначены: </a:t>
            </a:r>
            <a:r>
              <a:rPr lang="ru-RU" dirty="0" smtClean="0"/>
              <a:t>сбор и работа с базой наставников и наставляемых, организация обучения наставников, контроль процедуры внедрения ЦМН, контроль проведения программ наставничества, участие в оценке вовлеченности обучающихся в различные формы наставничества, решение организационных вопросов, мониторинг реализации  и получение обратной связи от участников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8897" y="1696995"/>
            <a:ext cx="10249810" cy="4821735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ru-RU" b="1" dirty="0" smtClean="0"/>
              <a:t>Права и обязанности наставников: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Разработка индивидуального плана – комплекс мероприятий в рамках организации работы наставнической пары/группы. По усмотрению ОО может быть разработана программа деятельности наставнической пары/группы;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Участие в реализации дорожной карты в рамках компетенции;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Посещение образовательных мероприятий, организованных в рамках обучения наставников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0085" y="1688757"/>
            <a:ext cx="10208621" cy="482997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ru-RU" b="1" dirty="0" smtClean="0"/>
              <a:t>Права и обязанности наставников: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Оказание всесторонней помощи и поддержки наставляемому;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Информирование по результатам наставнической работы по запросу куратора;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Информирование внешней аудитории о реализации программы наставничества в ОО </a:t>
            </a:r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394137"/>
            <a:ext cx="9699132" cy="1198179"/>
          </a:xfrm>
        </p:spPr>
        <p:txBody>
          <a:bodyPr/>
          <a:lstStyle/>
          <a:p>
            <a:r>
              <a:rPr lang="ru-RU" sz="4000" dirty="0" smtClean="0"/>
              <a:t>Структура положения о наставничестве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808711"/>
            <a:ext cx="10220692" cy="4710019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ru-RU" b="1" dirty="0" smtClean="0"/>
              <a:t>Права и обязанности наставляемого: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Посещение встреч, образовательных мероприятий в соответствии с индивидуальным планом;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Выполнение задач (своевременно и качественно), поставленных наставником;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/>
              <a:t>Внимательное и уважительное отношение к наставнику и другим участникам наставнической группы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7"/>
            </a:pPr>
            <a:r>
              <a:rPr lang="ru-RU" sz="3200" b="1" dirty="0" smtClean="0"/>
              <a:t>Заключительные положения</a:t>
            </a:r>
            <a:r>
              <a:rPr lang="ru-RU" sz="3200" dirty="0" smtClean="0"/>
              <a:t> 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576649"/>
            <a:ext cx="9699132" cy="1015667"/>
          </a:xfrm>
        </p:spPr>
        <p:txBody>
          <a:bodyPr/>
          <a:lstStyle/>
          <a:p>
            <a:r>
              <a:rPr lang="ru-RU" sz="4000" dirty="0" smtClean="0"/>
              <a:t>Примерная форма ведения базы наставляемых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6772" t="62789" r="7374" b="20008"/>
          <a:stretch>
            <a:fillRect/>
          </a:stretch>
        </p:blipFill>
        <p:spPr bwMode="auto">
          <a:xfrm>
            <a:off x="228600" y="2057400"/>
            <a:ext cx="10325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13" y="515389"/>
            <a:ext cx="9699132" cy="1076927"/>
          </a:xfrm>
        </p:spPr>
        <p:txBody>
          <a:bodyPr/>
          <a:lstStyle/>
          <a:p>
            <a:r>
              <a:rPr lang="ru-RU" sz="4000" dirty="0" smtClean="0"/>
              <a:t>Примерная форма ведения базы наставников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6420" t="31552" r="7081" b="40985"/>
          <a:stretch>
            <a:fillRect/>
          </a:stretch>
        </p:blipFill>
        <p:spPr bwMode="auto">
          <a:xfrm>
            <a:off x="0" y="1828800"/>
            <a:ext cx="104394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процесса реализации наставничества понимается как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752601"/>
            <a:ext cx="10109199" cy="4556120"/>
          </a:xfrm>
        </p:spPr>
        <p:txBody>
          <a:bodyPr/>
          <a:lstStyle/>
          <a:p>
            <a:r>
              <a:rPr lang="ru-RU" dirty="0" smtClean="0"/>
              <a:t>система сбора, обработки, хранения и использования информации о наставничестве и/или отдельных его элементах.</a:t>
            </a:r>
          </a:p>
          <a:p>
            <a:r>
              <a:rPr lang="ru-RU" b="1" dirty="0" smtClean="0"/>
              <a:t>Организация систематического мониторинга наставничества дает возможность представить: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/>
              <a:t>Как происходит процесс наставничества, 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/>
              <a:t>Какие происходят изменения  во взаимодействиях наставника с наставляемым;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/>
              <a:t>Какова динамика развития наставляемых;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/>
              <a:t>Какова динамика удовлетворенности наставника своей деятельностью.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наставничества состоит из двух этапов: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ru-RU" dirty="0" smtClean="0"/>
              <a:t>Оценка качества процесса реализации программы наставничества;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ru-RU" dirty="0" smtClean="0"/>
              <a:t>Оценка влияния программ наставничества на всех участников (</a:t>
            </a:r>
            <a:r>
              <a:rPr lang="ru-RU" dirty="0" err="1" smtClean="0"/>
              <a:t>мотивационно-личностного</a:t>
            </a:r>
            <a:r>
              <a:rPr lang="ru-RU" dirty="0" smtClean="0"/>
              <a:t>,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, профессионального роста участников, динамика образовательных результатов и </a:t>
            </a:r>
            <a:r>
              <a:rPr lang="ru-RU" dirty="0" err="1" smtClean="0"/>
              <a:t>т.д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Основания внедрения ЦМН в Кузбассе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04952" y="1655379"/>
            <a:ext cx="10247586" cy="4367050"/>
            <a:chOff x="204952" y="1655379"/>
            <a:chExt cx="10247586" cy="4367050"/>
          </a:xfrm>
        </p:grpSpPr>
        <p:grpSp>
          <p:nvGrpSpPr>
            <p:cNvPr id="5" name="Группа 36"/>
            <p:cNvGrpSpPr/>
            <p:nvPr/>
          </p:nvGrpSpPr>
          <p:grpSpPr>
            <a:xfrm>
              <a:off x="1670358" y="1655379"/>
              <a:ext cx="7237162" cy="1861125"/>
              <a:chOff x="1575762" y="1655379"/>
              <a:chExt cx="7237162" cy="186112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1576552" y="2522483"/>
                <a:ext cx="7236372" cy="4729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16200000" flipH="1">
                <a:off x="4437205" y="2562680"/>
                <a:ext cx="1829594" cy="1499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5400000">
                <a:off x="1110677" y="3019099"/>
                <a:ext cx="930961" cy="79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rot="16200000" flipH="1">
                <a:off x="8315516" y="3019890"/>
                <a:ext cx="978256" cy="1497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204952" y="3499944"/>
              <a:ext cx="3247695" cy="2459422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Распоряжение</a:t>
              </a:r>
            </a:p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Министерства просвещения Российской Федерации № Р-145 от 25.12.2019 г.</a:t>
              </a:r>
              <a:endParaRPr lang="ru-RU" sz="2400" b="1" dirty="0">
                <a:solidFill>
                  <a:srgbClr val="1C407B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862554" y="3499943"/>
              <a:ext cx="3326523" cy="2506719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Распоряжение</a:t>
              </a:r>
            </a:p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Губернатора Кемеровской области – Кузбасса № 38-рг от 8 апреля 2020 г.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520152" y="3468413"/>
              <a:ext cx="2932386" cy="2554016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Приказ</a:t>
              </a:r>
            </a:p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Министерства </a:t>
              </a:r>
            </a:p>
            <a:p>
              <a:pPr algn="ctr"/>
              <a:r>
                <a:rPr lang="ru-RU" sz="2400" b="1" dirty="0" smtClean="0">
                  <a:solidFill>
                    <a:srgbClr val="1C407B"/>
                  </a:solidFill>
                </a:rPr>
                <a:t>образования и науки Кузбасса № 782 от 17 апреля 2020 г.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 l="23056" t="20000" r="23833" b="3462"/>
          <a:stretch>
            <a:fillRect/>
          </a:stretch>
        </p:blipFill>
        <p:spPr bwMode="auto">
          <a:xfrm>
            <a:off x="0" y="0"/>
            <a:ext cx="1049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1" y="495300"/>
            <a:ext cx="2489200" cy="3251199"/>
          </a:xfrm>
        </p:spPr>
        <p:txBody>
          <a:bodyPr/>
          <a:lstStyle/>
          <a:p>
            <a:pPr algn="ctr"/>
            <a:r>
              <a:rPr lang="ru-RU" sz="2800" dirty="0" smtClean="0"/>
              <a:t>Показатели </a:t>
            </a:r>
            <a:r>
              <a:rPr lang="ru-RU" sz="2200" dirty="0" smtClean="0"/>
              <a:t>эффективности</a:t>
            </a:r>
            <a:r>
              <a:rPr lang="ru-RU" sz="2800" dirty="0" smtClean="0"/>
              <a:t> внедрения ЦМН </a:t>
            </a:r>
            <a:br>
              <a:rPr lang="ru-RU" sz="2800" dirty="0" smtClean="0"/>
            </a:br>
            <a:r>
              <a:rPr lang="ru-RU" sz="2800" dirty="0" smtClean="0"/>
              <a:t>в субъектах Российской Федерации </a:t>
            </a:r>
            <a:endParaRPr lang="ru-RU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31319" t="19872" r="24514" b="3333"/>
          <a:stretch>
            <a:fillRect/>
          </a:stretch>
        </p:blipFill>
        <p:spPr bwMode="auto">
          <a:xfrm>
            <a:off x="25400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5315" y="1244601"/>
            <a:ext cx="10220692" cy="4389526"/>
          </a:xfrm>
        </p:spPr>
        <p:txBody>
          <a:bodyPr/>
          <a:lstStyle/>
          <a:p>
            <a:pPr marL="514350" indent="-51435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Региональный центр наставничества ГБУ ДПО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«Кузбасский региональный институт развития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профессионального образования»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 г. Кемерово, </a:t>
            </a:r>
            <a:r>
              <a:rPr lang="ru-RU" sz="2800" b="1" dirty="0" smtClean="0"/>
              <a:t>ул. Тухачевского 38/3, ауд. 2.15</a:t>
            </a:r>
          </a:p>
          <a:p>
            <a:pPr lvl="3"/>
            <a:r>
              <a:rPr lang="ru-RU" sz="2400" b="1" dirty="0" smtClean="0"/>
              <a:t>Начальник центра В. А. Волчек</a:t>
            </a:r>
          </a:p>
          <a:p>
            <a:pPr lvl="3"/>
            <a:r>
              <a:rPr lang="ru-RU" sz="2400" b="1" dirty="0" smtClean="0"/>
              <a:t>Методисты</a:t>
            </a:r>
            <a:r>
              <a:rPr lang="ru-RU" sz="2400" dirty="0" smtClean="0"/>
              <a:t>:</a:t>
            </a:r>
          </a:p>
          <a:p>
            <a:pPr lvl="4">
              <a:buFont typeface="Arial" pitchFamily="34" charset="0"/>
              <a:buChar char="•"/>
            </a:pPr>
            <a:r>
              <a:rPr lang="ru-RU" sz="2400" dirty="0" smtClean="0"/>
              <a:t>Курганский Дмитрий Анатольевич</a:t>
            </a:r>
          </a:p>
          <a:p>
            <a:pPr lvl="4">
              <a:buFont typeface="Arial" pitchFamily="34" charset="0"/>
              <a:buChar char="•"/>
            </a:pPr>
            <a:r>
              <a:rPr lang="ru-RU" sz="2400" dirty="0" err="1" smtClean="0"/>
              <a:t>Стальмакова</a:t>
            </a:r>
            <a:r>
              <a:rPr lang="ru-RU" sz="2400" dirty="0" smtClean="0"/>
              <a:t> Татьяна Анатольевна</a:t>
            </a:r>
          </a:p>
          <a:p>
            <a:pPr lvl="4">
              <a:buFont typeface="Arial" pitchFamily="34" charset="0"/>
              <a:buChar char="•"/>
            </a:pPr>
            <a:r>
              <a:rPr lang="ru-RU" sz="2400" dirty="0" smtClean="0"/>
              <a:t>Шмакова Людмила Евгеньевна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E-mail</a:t>
            </a:r>
            <a:r>
              <a:rPr lang="ru-RU" sz="2800" dirty="0" smtClean="0"/>
              <a:t> </a:t>
            </a:r>
            <a:r>
              <a:rPr lang="en-US" sz="2800" u="sng" dirty="0" err="1" smtClean="0">
                <a:hlinkClick r:id="rId2"/>
              </a:rPr>
              <a:t>rcn</a:t>
            </a:r>
            <a:r>
              <a:rPr lang="ru-RU" sz="2800" u="sng" dirty="0" smtClean="0">
                <a:hlinkClick r:id="rId2"/>
              </a:rPr>
              <a:t>@</a:t>
            </a:r>
            <a:r>
              <a:rPr lang="en-US" sz="2800" u="sng" dirty="0" err="1" smtClean="0">
                <a:hlinkClick r:id="rId2"/>
              </a:rPr>
              <a:t>krirpo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ru</a:t>
            </a:r>
            <a:endParaRPr lang="ru-RU" sz="28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тел. 8-(3842) 56-71-58</a:t>
            </a:r>
            <a:endParaRPr lang="ru-RU" sz="2800" dirty="0" smtClean="0"/>
          </a:p>
          <a:p>
            <a:pPr lvl="1" algn="just">
              <a:lnSpc>
                <a:spcPct val="100000"/>
              </a:lnSpc>
              <a:buNone/>
            </a:pPr>
            <a:endParaRPr lang="ru-RU" sz="2800" dirty="0" smtClean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58813" y="420913"/>
            <a:ext cx="9699132" cy="671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C40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000" dirty="0" smtClean="0"/>
              <a:t>Контактная информация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управления реализацией ЦМН в деятельности ОО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2088" t="26144" r="23426" b="4806"/>
          <a:stretch>
            <a:fillRect/>
          </a:stretch>
        </p:blipFill>
        <p:spPr bwMode="auto">
          <a:xfrm>
            <a:off x="1306286" y="1680519"/>
            <a:ext cx="7895379" cy="51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управления внедрением ЦМН в ОО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333" t="25115" r="23125" b="9669"/>
          <a:stretch>
            <a:fillRect/>
          </a:stretch>
        </p:blipFill>
        <p:spPr bwMode="auto">
          <a:xfrm>
            <a:off x="914400" y="1663700"/>
            <a:ext cx="91948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881281"/>
            <a:ext cx="10220692" cy="4248145"/>
          </a:xfrm>
        </p:spPr>
        <p:txBody>
          <a:bodyPr/>
          <a:lstStyle/>
          <a:p>
            <a:r>
              <a:rPr lang="ru-RU" b="1" dirty="0" smtClean="0"/>
              <a:t>Распорядительный акт образовательной организации (Приказ):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Сроки внедрения Целевой модели наставничества (ЦМН);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Сроки и порядок проведения мониторинга эффективности программы наставничества;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Назначение ответственных лиц за внедрение и реализацию ЦМН с описанием обязанностей;</a:t>
            </a: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394138" y="549275"/>
            <a:ext cx="10200290" cy="792163"/>
          </a:xfrm>
        </p:spPr>
        <p:txBody>
          <a:bodyPr/>
          <a:lstStyle/>
          <a:p>
            <a:r>
              <a:rPr lang="ru-RU" sz="4000" dirty="0" smtClean="0"/>
              <a:t>Комплект документов образовательной организации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8015" y="1881281"/>
            <a:ext cx="10220692" cy="4248145"/>
          </a:xfrm>
        </p:spPr>
        <p:txBody>
          <a:bodyPr/>
          <a:lstStyle/>
          <a:p>
            <a:r>
              <a:rPr lang="ru-RU" b="1" dirty="0" smtClean="0"/>
              <a:t>Распорядительный акт образовательной организации (Приказ):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Назначение ответственных за материально-техническое обеспечение программы наставничества в организации;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Планируемые результаты внедрения ЦМН;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Утверждение положения о наставничестве и дорожной карты внедрения ЦМН в образовательной организации</a:t>
            </a: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394138" y="549275"/>
            <a:ext cx="10200290" cy="792163"/>
          </a:xfrm>
        </p:spPr>
        <p:txBody>
          <a:bodyPr/>
          <a:lstStyle/>
          <a:p>
            <a:r>
              <a:rPr lang="ru-RU" sz="4000" dirty="0" smtClean="0"/>
              <a:t>Комплект документов образовательной организации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94138" y="549275"/>
            <a:ext cx="10200290" cy="792163"/>
          </a:xfrm>
        </p:spPr>
        <p:txBody>
          <a:bodyPr/>
          <a:lstStyle/>
          <a:p>
            <a:r>
              <a:rPr lang="ru-RU" sz="4000" dirty="0" smtClean="0"/>
              <a:t>Комплект документов образовательной организации</a:t>
            </a:r>
            <a:endParaRPr lang="ru-RU" sz="4000" dirty="0"/>
          </a:p>
        </p:txBody>
      </p:sp>
      <p:sp>
        <p:nvSpPr>
          <p:cNvPr id="18" name="Содержимое 5"/>
          <p:cNvSpPr>
            <a:spLocks noGrp="1"/>
          </p:cNvSpPr>
          <p:nvPr>
            <p:ph idx="1"/>
          </p:nvPr>
        </p:nvSpPr>
        <p:spPr>
          <a:xfrm>
            <a:off x="268015" y="1881281"/>
            <a:ext cx="10220692" cy="4248145"/>
          </a:xfrm>
        </p:spPr>
        <p:txBody>
          <a:bodyPr/>
          <a:lstStyle/>
          <a:p>
            <a:r>
              <a:rPr lang="ru-RU" b="1" dirty="0" smtClean="0"/>
              <a:t>Положение о наставничестве: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Определение форм наставничества;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Определение зон ответственности участников ЦМН;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Закрепление прав, обязанностей и функций участников ЦМН;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800" dirty="0" smtClean="0"/>
              <a:t>Определение критериев эффективности работы, форм и условий поощрения наставников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Дорожная карта внедрения ЦМН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6605" y="1881281"/>
            <a:ext cx="9761838" cy="4248145"/>
          </a:xfrm>
        </p:spPr>
        <p:txBody>
          <a:bodyPr/>
          <a:lstStyle/>
          <a:p>
            <a:pPr algn="just">
              <a:lnSpc>
                <a:spcPct val="114000"/>
              </a:lnSpc>
              <a:buFont typeface="SimSun-ExtB" pitchFamily="49" charset="-122"/>
              <a:buChar char="-"/>
            </a:pPr>
            <a:r>
              <a:rPr lang="ru-RU" dirty="0" smtClean="0"/>
              <a:t> это </a:t>
            </a:r>
            <a:r>
              <a:rPr lang="ru-RU" b="1" dirty="0" smtClean="0"/>
              <a:t>комплекс необходимых мероприятий</a:t>
            </a:r>
            <a:r>
              <a:rPr lang="ru-RU" dirty="0" smtClean="0"/>
              <a:t>, позволяющий достичь желаемого результата с обозначением сроков, ответственных лиц и ожидаемых результатов (вид документа) и показателей эффективности по каждому мероприятию.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38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КРИРПО">
      <a:dk1>
        <a:sysClr val="windowText" lastClr="000000"/>
      </a:dk1>
      <a:lt1>
        <a:sysClr val="window" lastClr="FFFFFF"/>
      </a:lt1>
      <a:dk2>
        <a:srgbClr val="1C407B"/>
      </a:dk2>
      <a:lt2>
        <a:srgbClr val="D8DDE6"/>
      </a:lt2>
      <a:accent1>
        <a:srgbClr val="1C407B"/>
      </a:accent1>
      <a:accent2>
        <a:srgbClr val="D53942"/>
      </a:accent2>
      <a:accent3>
        <a:srgbClr val="FFC000"/>
      </a:accent3>
      <a:accent4>
        <a:srgbClr val="0070C0"/>
      </a:accent4>
      <a:accent5>
        <a:srgbClr val="00B0F0"/>
      </a:accent5>
      <a:accent6>
        <a:srgbClr val="C2DFFD"/>
      </a:accent6>
      <a:hlink>
        <a:srgbClr val="0070C0"/>
      </a:hlink>
      <a:folHlink>
        <a:srgbClr val="B5BFCF"/>
      </a:folHlink>
    </a:clrScheme>
    <a:fontScheme name="Тема КРИРП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КРИРПО" id="{981221AA-6085-4CDA-8D25-EED531B9F563}" vid="{C38886DD-F7B8-4B00-94A7-A557D86504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КРИРПО</Template>
  <TotalTime>2870</TotalTime>
  <Words>1048</Words>
  <Application>Microsoft Office PowerPoint</Application>
  <PresentationFormat>Произвольный</PresentationFormat>
  <Paragraphs>151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РЕКОМЕНДАЦИИ  по реализации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 в образовательных организациях</vt:lpstr>
      <vt:lpstr>Участники внедрения целевой модели наставничества (ЦМН) (управление процессами) </vt:lpstr>
      <vt:lpstr>Основания внедрения ЦМН в Кузбассе</vt:lpstr>
      <vt:lpstr>Структура управления реализацией ЦМН в деятельности ОО</vt:lpstr>
      <vt:lpstr>Структура управления внедрением ЦМН в ОО</vt:lpstr>
      <vt:lpstr>Комплект документов образовательной организации</vt:lpstr>
      <vt:lpstr>Комплект документов образовательной организации</vt:lpstr>
      <vt:lpstr>Комплект документов образовательной организации</vt:lpstr>
      <vt:lpstr>Дорожная карта внедрения ЦМН</vt:lpstr>
      <vt:lpstr>Примерная форма дорожной карты внедрения целевой модели наставничества</vt:lpstr>
      <vt:lpstr>Примерная форма дорожной карты внедрения целевой модели наставничества</vt:lpstr>
      <vt:lpstr>Примерная форма дорожной карты внедрения целевой модели наставничества</vt:lpstr>
      <vt:lpstr>Программа наставничества (ПН). Примерная структура</vt:lpstr>
      <vt:lpstr>Слайд 14</vt:lpstr>
      <vt:lpstr>Слайд 15</vt:lpstr>
      <vt:lpstr>Завершение наставничества (по итогам каждого календарного года) </vt:lpstr>
      <vt:lpstr>5 форм наставничества </vt:lpstr>
      <vt:lpstr>Структура положения о наставничестве</vt:lpstr>
      <vt:lpstr>Структура положения о наставничестве</vt:lpstr>
      <vt:lpstr>Структура положения о наставничестве</vt:lpstr>
      <vt:lpstr>Структура положения о наставничестве</vt:lpstr>
      <vt:lpstr>Структура положения о наставничестве</vt:lpstr>
      <vt:lpstr>Структура положения о наставничестве</vt:lpstr>
      <vt:lpstr>Структура положения о наставничестве</vt:lpstr>
      <vt:lpstr>Структура положения о наставничестве</vt:lpstr>
      <vt:lpstr>Примерная форма ведения базы наставляемых</vt:lpstr>
      <vt:lpstr>Примерная форма ведения базы наставников</vt:lpstr>
      <vt:lpstr>Мониторинг процесса реализации наставничества понимается как</vt:lpstr>
      <vt:lpstr>Мониторинг наставничества состоит из двух этапов:</vt:lpstr>
      <vt:lpstr>Слайд 30</vt:lpstr>
      <vt:lpstr>Показатели эффективности внедрения ЦМН  в субъектах Российской Федерации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Зейц Елена Васильевна</dc:creator>
  <cp:lastModifiedBy>kdg</cp:lastModifiedBy>
  <cp:revision>365</cp:revision>
  <dcterms:created xsi:type="dcterms:W3CDTF">2020-10-22T15:59:34Z</dcterms:created>
  <dcterms:modified xsi:type="dcterms:W3CDTF">2021-01-20T06:30:25Z</dcterms:modified>
</cp:coreProperties>
</file>